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368" r:id="rId2"/>
    <p:sldId id="428" r:id="rId3"/>
    <p:sldId id="430" r:id="rId4"/>
    <p:sldId id="431" r:id="rId5"/>
    <p:sldId id="432" r:id="rId6"/>
    <p:sldId id="439" r:id="rId7"/>
    <p:sldId id="434" r:id="rId8"/>
    <p:sldId id="435" r:id="rId9"/>
    <p:sldId id="436" r:id="rId10"/>
    <p:sldId id="437" r:id="rId11"/>
    <p:sldId id="438" r:id="rId12"/>
    <p:sldId id="429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pos="3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7A34"/>
    <a:srgbClr val="126C86"/>
    <a:srgbClr val="ED7D31"/>
    <a:srgbClr val="915A8C"/>
    <a:srgbClr val="5C99C1"/>
    <a:srgbClr val="6EAA74"/>
    <a:srgbClr val="E3575E"/>
    <a:srgbClr val="FFFF66"/>
    <a:srgbClr val="A40000"/>
    <a:srgbClr val="D686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EC4927-6DDA-4AC0-9A8F-25FFF9C7C9AD}" v="3" dt="2022-10-24T23:30:36.2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406" y="72"/>
      </p:cViewPr>
      <p:guideLst>
        <p:guide orient="horz" pos="709"/>
        <p:guide pos="2880"/>
        <p:guide pos="3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 weining" userId="8163b6ee08a33dc0" providerId="LiveId" clId="{0077AFC2-2016-43D2-8DFB-3DB9060AD387}"/>
    <pc:docChg chg="undo custSel addSld delSld modSld modMainMaster">
      <pc:chgData name="li weining" userId="8163b6ee08a33dc0" providerId="LiveId" clId="{0077AFC2-2016-43D2-8DFB-3DB9060AD387}" dt="2022-06-24T10:15:22.848" v="1101"/>
      <pc:docMkLst>
        <pc:docMk/>
      </pc:docMkLst>
      <pc:sldChg chg="addSp delSp modSp add mod">
        <pc:chgData name="li weining" userId="8163b6ee08a33dc0" providerId="LiveId" clId="{0077AFC2-2016-43D2-8DFB-3DB9060AD387}" dt="2022-06-17T09:33:47.438" v="532" actId="1036"/>
        <pc:sldMkLst>
          <pc:docMk/>
          <pc:sldMk cId="636314475" sldId="471"/>
        </pc:sldMkLst>
        <pc:spChg chg="add mod">
          <ac:chgData name="li weining" userId="8163b6ee08a33dc0" providerId="LiveId" clId="{0077AFC2-2016-43D2-8DFB-3DB9060AD387}" dt="2022-06-17T09:33:43.188" v="527" actId="1076"/>
          <ac:spMkLst>
            <pc:docMk/>
            <pc:sldMk cId="636314475" sldId="471"/>
            <ac:spMk id="2" creationId="{D4326643-385A-617C-7CCC-B829571DAA9D}"/>
          </ac:spMkLst>
        </pc:spChg>
        <pc:spChg chg="add mod">
          <ac:chgData name="li weining" userId="8163b6ee08a33dc0" providerId="LiveId" clId="{0077AFC2-2016-43D2-8DFB-3DB9060AD387}" dt="2022-06-17T09:31:53.353" v="442" actId="1035"/>
          <ac:spMkLst>
            <pc:docMk/>
            <pc:sldMk cId="636314475" sldId="471"/>
            <ac:spMk id="4" creationId="{74898AD7-DEBC-EF59-3A84-71A2BF749397}"/>
          </ac:spMkLst>
        </pc:spChg>
        <pc:spChg chg="add del mod">
          <ac:chgData name="li weining" userId="8163b6ee08a33dc0" providerId="LiveId" clId="{0077AFC2-2016-43D2-8DFB-3DB9060AD387}" dt="2022-06-17T09:32:26.531" v="463" actId="478"/>
          <ac:spMkLst>
            <pc:docMk/>
            <pc:sldMk cId="636314475" sldId="471"/>
            <ac:spMk id="6" creationId="{3646658C-8356-E421-79E1-BCE1C8194DAC}"/>
          </ac:spMkLst>
        </pc:spChg>
        <pc:graphicFrameChg chg="add mod modGraphic">
          <ac:chgData name="li weining" userId="8163b6ee08a33dc0" providerId="LiveId" clId="{0077AFC2-2016-43D2-8DFB-3DB9060AD387}" dt="2022-06-17T09:33:47.438" v="532" actId="1036"/>
          <ac:graphicFrameMkLst>
            <pc:docMk/>
            <pc:sldMk cId="636314475" sldId="471"/>
            <ac:graphicFrameMk id="5" creationId="{F8B9C190-8E1A-5734-CB99-D8645021712B}"/>
          </ac:graphicFrameMkLst>
        </pc:graphicFrameChg>
        <pc:picChg chg="del">
          <ac:chgData name="li weining" userId="8163b6ee08a33dc0" providerId="LiveId" clId="{0077AFC2-2016-43D2-8DFB-3DB9060AD387}" dt="2022-06-17T08:55:34.061" v="1" actId="478"/>
          <ac:picMkLst>
            <pc:docMk/>
            <pc:sldMk cId="636314475" sldId="471"/>
            <ac:picMk id="3" creationId="{0F81A345-6BA0-0CAD-DCFC-865CF92CD2D7}"/>
          </ac:picMkLst>
        </pc:picChg>
      </pc:sldChg>
      <pc:sldChg chg="addSp delSp modSp add mod">
        <pc:chgData name="li weining" userId="8163b6ee08a33dc0" providerId="LiveId" clId="{0077AFC2-2016-43D2-8DFB-3DB9060AD387}" dt="2022-06-17T09:41:53.904" v="706" actId="207"/>
        <pc:sldMkLst>
          <pc:docMk/>
          <pc:sldMk cId="1707743359" sldId="472"/>
        </pc:sldMkLst>
        <pc:spChg chg="del mod">
          <ac:chgData name="li weining" userId="8163b6ee08a33dc0" providerId="LiveId" clId="{0077AFC2-2016-43D2-8DFB-3DB9060AD387}" dt="2022-06-17T09:37:59.543" v="690" actId="478"/>
          <ac:spMkLst>
            <pc:docMk/>
            <pc:sldMk cId="1707743359" sldId="472"/>
            <ac:spMk id="4" creationId="{74898AD7-DEBC-EF59-3A84-71A2BF749397}"/>
          </ac:spMkLst>
        </pc:spChg>
        <pc:spChg chg="del">
          <ac:chgData name="li weining" userId="8163b6ee08a33dc0" providerId="LiveId" clId="{0077AFC2-2016-43D2-8DFB-3DB9060AD387}" dt="2022-06-17T09:38:16.430" v="692" actId="478"/>
          <ac:spMkLst>
            <pc:docMk/>
            <pc:sldMk cId="1707743359" sldId="472"/>
            <ac:spMk id="7" creationId="{C8B857C9-5836-4686-876E-181C97D78FF7}"/>
          </ac:spMkLst>
        </pc:spChg>
        <pc:spChg chg="add mod">
          <ac:chgData name="li weining" userId="8163b6ee08a33dc0" providerId="LiveId" clId="{0077AFC2-2016-43D2-8DFB-3DB9060AD387}" dt="2022-06-17T09:41:53.904" v="706" actId="207"/>
          <ac:spMkLst>
            <pc:docMk/>
            <pc:sldMk cId="1707743359" sldId="472"/>
            <ac:spMk id="8" creationId="{B27ED74C-1754-C2E8-664E-043B9F200E88}"/>
          </ac:spMkLst>
        </pc:spChg>
        <pc:spChg chg="add mod">
          <ac:chgData name="li weining" userId="8163b6ee08a33dc0" providerId="LiveId" clId="{0077AFC2-2016-43D2-8DFB-3DB9060AD387}" dt="2022-06-17T09:38:17.202" v="693"/>
          <ac:spMkLst>
            <pc:docMk/>
            <pc:sldMk cId="1707743359" sldId="472"/>
            <ac:spMk id="9" creationId="{AC36EEBF-52DE-6AAF-8A56-612189FA88E8}"/>
          </ac:spMkLst>
        </pc:spChg>
        <pc:graphicFrameChg chg="del">
          <ac:chgData name="li weining" userId="8163b6ee08a33dc0" providerId="LiveId" clId="{0077AFC2-2016-43D2-8DFB-3DB9060AD387}" dt="2022-06-17T09:21:12.151" v="364" actId="478"/>
          <ac:graphicFrameMkLst>
            <pc:docMk/>
            <pc:sldMk cId="1707743359" sldId="472"/>
            <ac:graphicFrameMk id="5" creationId="{F8B9C190-8E1A-5734-CB99-D8645021712B}"/>
          </ac:graphicFrameMkLst>
        </pc:graphicFrameChg>
        <pc:graphicFrameChg chg="add mod">
          <ac:chgData name="li weining" userId="8163b6ee08a33dc0" providerId="LiveId" clId="{0077AFC2-2016-43D2-8DFB-3DB9060AD387}" dt="2022-06-17T09:28:05.017" v="371"/>
          <ac:graphicFrameMkLst>
            <pc:docMk/>
            <pc:sldMk cId="1707743359" sldId="472"/>
            <ac:graphicFrameMk id="6" creationId="{EC5E1344-A6BF-4AF7-B37D-AE41B7DE40F9}"/>
          </ac:graphicFrameMkLst>
        </pc:graphicFrameChg>
        <pc:picChg chg="add del mod">
          <ac:chgData name="li weining" userId="8163b6ee08a33dc0" providerId="LiveId" clId="{0077AFC2-2016-43D2-8DFB-3DB9060AD387}" dt="2022-06-17T09:28:48.421" v="374" actId="478"/>
          <ac:picMkLst>
            <pc:docMk/>
            <pc:sldMk cId="1707743359" sldId="472"/>
            <ac:picMk id="2" creationId="{BD60A86B-53B6-90B8-1C2E-1CC41B6BC072}"/>
          </ac:picMkLst>
        </pc:picChg>
        <pc:picChg chg="add mod">
          <ac:chgData name="li weining" userId="8163b6ee08a33dc0" providerId="LiveId" clId="{0077AFC2-2016-43D2-8DFB-3DB9060AD387}" dt="2022-06-17T09:29:20.044" v="387" actId="1036"/>
          <ac:picMkLst>
            <pc:docMk/>
            <pc:sldMk cId="1707743359" sldId="472"/>
            <ac:picMk id="3" creationId="{0C3B2E06-31B3-D706-1651-FCE60A4B7967}"/>
          </ac:picMkLst>
        </pc:picChg>
      </pc:sldChg>
      <pc:sldChg chg="addSp delSp modSp add mod">
        <pc:chgData name="li weining" userId="8163b6ee08a33dc0" providerId="LiveId" clId="{0077AFC2-2016-43D2-8DFB-3DB9060AD387}" dt="2022-06-17T09:41:57.776" v="707" actId="207"/>
        <pc:sldMkLst>
          <pc:docMk/>
          <pc:sldMk cId="1965145932" sldId="473"/>
        </pc:sldMkLst>
        <pc:spChg chg="del mod">
          <ac:chgData name="li weining" userId="8163b6ee08a33dc0" providerId="LiveId" clId="{0077AFC2-2016-43D2-8DFB-3DB9060AD387}" dt="2022-06-17T09:31:36.104" v="434" actId="478"/>
          <ac:spMkLst>
            <pc:docMk/>
            <pc:sldMk cId="1965145932" sldId="473"/>
            <ac:spMk id="4" creationId="{74898AD7-DEBC-EF59-3A84-71A2BF749397}"/>
          </ac:spMkLst>
        </pc:spChg>
        <pc:spChg chg="add del mod">
          <ac:chgData name="li weining" userId="8163b6ee08a33dc0" providerId="LiveId" clId="{0077AFC2-2016-43D2-8DFB-3DB9060AD387}" dt="2022-06-17T09:37:27.326" v="674" actId="478"/>
          <ac:spMkLst>
            <pc:docMk/>
            <pc:sldMk cId="1965145932" sldId="473"/>
            <ac:spMk id="6" creationId="{9D62D16A-6827-CE17-12B6-64BBD2C87E0A}"/>
          </ac:spMkLst>
        </pc:spChg>
        <pc:spChg chg="mod">
          <ac:chgData name="li weining" userId="8163b6ee08a33dc0" providerId="LiveId" clId="{0077AFC2-2016-43D2-8DFB-3DB9060AD387}" dt="2022-06-17T09:35:50.473" v="568"/>
          <ac:spMkLst>
            <pc:docMk/>
            <pc:sldMk cId="1965145932" sldId="473"/>
            <ac:spMk id="7" creationId="{C8B857C9-5836-4686-876E-181C97D78FF7}"/>
          </ac:spMkLst>
        </pc:spChg>
        <pc:spChg chg="add mod">
          <ac:chgData name="li weining" userId="8163b6ee08a33dc0" providerId="LiveId" clId="{0077AFC2-2016-43D2-8DFB-3DB9060AD387}" dt="2022-06-17T09:41:57.776" v="707" actId="207"/>
          <ac:spMkLst>
            <pc:docMk/>
            <pc:sldMk cId="1965145932" sldId="473"/>
            <ac:spMk id="8" creationId="{96AE9D35-320A-14F4-8BCE-C1D3651E6C75}"/>
          </ac:spMkLst>
        </pc:spChg>
        <pc:picChg chg="add mod">
          <ac:chgData name="li weining" userId="8163b6ee08a33dc0" providerId="LiveId" clId="{0077AFC2-2016-43D2-8DFB-3DB9060AD387}" dt="2022-06-17T09:37:37.598" v="681" actId="1036"/>
          <ac:picMkLst>
            <pc:docMk/>
            <pc:sldMk cId="1965145932" sldId="473"/>
            <ac:picMk id="2" creationId="{B928EBFA-35B4-BFE0-CEA4-206DE8047FFF}"/>
          </ac:picMkLst>
        </pc:picChg>
        <pc:picChg chg="del">
          <ac:chgData name="li weining" userId="8163b6ee08a33dc0" providerId="LiveId" clId="{0077AFC2-2016-43D2-8DFB-3DB9060AD387}" dt="2022-06-17T09:29:37.677" v="389" actId="478"/>
          <ac:picMkLst>
            <pc:docMk/>
            <pc:sldMk cId="1965145932" sldId="473"/>
            <ac:picMk id="3" creationId="{0C3B2E06-31B3-D706-1651-FCE60A4B7967}"/>
          </ac:picMkLst>
        </pc:picChg>
      </pc:sldChg>
      <pc:sldChg chg="addSp delSp modSp add del mod">
        <pc:chgData name="li weining" userId="8163b6ee08a33dc0" providerId="LiveId" clId="{0077AFC2-2016-43D2-8DFB-3DB9060AD387}" dt="2022-06-17T09:38:32.947" v="695" actId="2696"/>
        <pc:sldMkLst>
          <pc:docMk/>
          <pc:sldMk cId="251430073" sldId="474"/>
        </pc:sldMkLst>
        <pc:spChg chg="add mod">
          <ac:chgData name="li weining" userId="8163b6ee08a33dc0" providerId="LiveId" clId="{0077AFC2-2016-43D2-8DFB-3DB9060AD387}" dt="2022-06-17T09:34:44.721" v="539" actId="20577"/>
          <ac:spMkLst>
            <pc:docMk/>
            <pc:sldMk cId="251430073" sldId="474"/>
            <ac:spMk id="5" creationId="{42C4499D-64F9-3B54-EBA7-5895B27FC822}"/>
          </ac:spMkLst>
        </pc:spChg>
        <pc:spChg chg="del">
          <ac:chgData name="li weining" userId="8163b6ee08a33dc0" providerId="LiveId" clId="{0077AFC2-2016-43D2-8DFB-3DB9060AD387}" dt="2022-06-17T09:34:42.343" v="537" actId="478"/>
          <ac:spMkLst>
            <pc:docMk/>
            <pc:sldMk cId="251430073" sldId="474"/>
            <ac:spMk id="6" creationId="{9D62D16A-6827-CE17-12B6-64BBD2C87E0A}"/>
          </ac:spMkLst>
        </pc:spChg>
        <pc:picChg chg="del">
          <ac:chgData name="li weining" userId="8163b6ee08a33dc0" providerId="LiveId" clId="{0077AFC2-2016-43D2-8DFB-3DB9060AD387}" dt="2022-06-17T09:34:24.047" v="534" actId="478"/>
          <ac:picMkLst>
            <pc:docMk/>
            <pc:sldMk cId="251430073" sldId="474"/>
            <ac:picMk id="2" creationId="{B928EBFA-35B4-BFE0-CEA4-206DE8047FFF}"/>
          </ac:picMkLst>
        </pc:picChg>
      </pc:sldChg>
      <pc:sldChg chg="addSp delSp modSp add mod">
        <pc:chgData name="li weining" userId="8163b6ee08a33dc0" providerId="LiveId" clId="{0077AFC2-2016-43D2-8DFB-3DB9060AD387}" dt="2022-06-17T09:41:39.358" v="705" actId="1035"/>
        <pc:sldMkLst>
          <pc:docMk/>
          <pc:sldMk cId="3073640094" sldId="475"/>
        </pc:sldMkLst>
        <pc:spChg chg="mod">
          <ac:chgData name="li weining" userId="8163b6ee08a33dc0" providerId="LiveId" clId="{0077AFC2-2016-43D2-8DFB-3DB9060AD387}" dt="2022-06-17T09:41:39.358" v="705" actId="1035"/>
          <ac:spMkLst>
            <pc:docMk/>
            <pc:sldMk cId="3073640094" sldId="475"/>
            <ac:spMk id="8" creationId="{96AE9D35-320A-14F4-8BCE-C1D3651E6C75}"/>
          </ac:spMkLst>
        </pc:spChg>
        <pc:picChg chg="del">
          <ac:chgData name="li weining" userId="8163b6ee08a33dc0" providerId="LiveId" clId="{0077AFC2-2016-43D2-8DFB-3DB9060AD387}" dt="2022-06-17T09:38:48.424" v="701" actId="478"/>
          <ac:picMkLst>
            <pc:docMk/>
            <pc:sldMk cId="3073640094" sldId="475"/>
            <ac:picMk id="2" creationId="{B928EBFA-35B4-BFE0-CEA4-206DE8047FFF}"/>
          </ac:picMkLst>
        </pc:picChg>
        <pc:picChg chg="add mod">
          <ac:chgData name="li weining" userId="8163b6ee08a33dc0" providerId="LiveId" clId="{0077AFC2-2016-43D2-8DFB-3DB9060AD387}" dt="2022-06-17T09:41:36.917" v="703" actId="1076"/>
          <ac:picMkLst>
            <pc:docMk/>
            <pc:sldMk cId="3073640094" sldId="475"/>
            <ac:picMk id="3" creationId="{2634262B-7050-12A2-4948-C9D4F60ECEDC}"/>
          </ac:picMkLst>
        </pc:picChg>
      </pc:sldChg>
      <pc:sldChg chg="add del">
        <pc:chgData name="li weining" userId="8163b6ee08a33dc0" providerId="LiveId" clId="{0077AFC2-2016-43D2-8DFB-3DB9060AD387}" dt="2022-06-17T09:42:31.171" v="710" actId="2696"/>
        <pc:sldMkLst>
          <pc:docMk/>
          <pc:sldMk cId="3684585210" sldId="476"/>
        </pc:sldMkLst>
      </pc:sldChg>
      <pc:sldChg chg="addSp delSp modSp add mod">
        <pc:chgData name="li weining" userId="8163b6ee08a33dc0" providerId="LiveId" clId="{0077AFC2-2016-43D2-8DFB-3DB9060AD387}" dt="2022-06-17T09:45:18.558" v="717" actId="1035"/>
        <pc:sldMkLst>
          <pc:docMk/>
          <pc:sldMk cId="2665608950" sldId="477"/>
        </pc:sldMkLst>
        <pc:spChg chg="mod">
          <ac:chgData name="li weining" userId="8163b6ee08a33dc0" providerId="LiveId" clId="{0077AFC2-2016-43D2-8DFB-3DB9060AD387}" dt="2022-06-17T09:45:17.958" v="715" actId="1036"/>
          <ac:spMkLst>
            <pc:docMk/>
            <pc:sldMk cId="2665608950" sldId="477"/>
            <ac:spMk id="8" creationId="{96AE9D35-320A-14F4-8BCE-C1D3651E6C75}"/>
          </ac:spMkLst>
        </pc:spChg>
        <pc:picChg chg="del">
          <ac:chgData name="li weining" userId="8163b6ee08a33dc0" providerId="LiveId" clId="{0077AFC2-2016-43D2-8DFB-3DB9060AD387}" dt="2022-06-17T09:45:11.736" v="711" actId="478"/>
          <ac:picMkLst>
            <pc:docMk/>
            <pc:sldMk cId="2665608950" sldId="477"/>
            <ac:picMk id="2" creationId="{B928EBFA-35B4-BFE0-CEA4-206DE8047FFF}"/>
          </ac:picMkLst>
        </pc:picChg>
        <pc:picChg chg="add mod">
          <ac:chgData name="li weining" userId="8163b6ee08a33dc0" providerId="LiveId" clId="{0077AFC2-2016-43D2-8DFB-3DB9060AD387}" dt="2022-06-17T09:45:18.558" v="717" actId="1035"/>
          <ac:picMkLst>
            <pc:docMk/>
            <pc:sldMk cId="2665608950" sldId="477"/>
            <ac:picMk id="3" creationId="{2A23F6A6-9345-C9BC-8BFF-60288182629D}"/>
          </ac:picMkLst>
        </pc:picChg>
      </pc:sldChg>
      <pc:sldChg chg="addSp delSp modSp add mod">
        <pc:chgData name="li weining" userId="8163b6ee08a33dc0" providerId="LiveId" clId="{0077AFC2-2016-43D2-8DFB-3DB9060AD387}" dt="2022-06-17T10:50:32.976" v="899" actId="1038"/>
        <pc:sldMkLst>
          <pc:docMk/>
          <pc:sldMk cId="3536239580" sldId="478"/>
        </pc:sldMkLst>
        <pc:spChg chg="mod">
          <ac:chgData name="li weining" userId="8163b6ee08a33dc0" providerId="LiveId" clId="{0077AFC2-2016-43D2-8DFB-3DB9060AD387}" dt="2022-06-17T09:45:39.464" v="735"/>
          <ac:spMkLst>
            <pc:docMk/>
            <pc:sldMk cId="3536239580" sldId="478"/>
            <ac:spMk id="7" creationId="{C8B857C9-5836-4686-876E-181C97D78FF7}"/>
          </ac:spMkLst>
        </pc:spChg>
        <pc:spChg chg="mod">
          <ac:chgData name="li weining" userId="8163b6ee08a33dc0" providerId="LiveId" clId="{0077AFC2-2016-43D2-8DFB-3DB9060AD387}" dt="2022-06-17T09:59:04.170" v="800" actId="1076"/>
          <ac:spMkLst>
            <pc:docMk/>
            <pc:sldMk cId="3536239580" sldId="478"/>
            <ac:spMk id="8" creationId="{96AE9D35-320A-14F4-8BCE-C1D3651E6C75}"/>
          </ac:spMkLst>
        </pc:spChg>
        <pc:graphicFrameChg chg="add mod">
          <ac:chgData name="li weining" userId="8163b6ee08a33dc0" providerId="LiveId" clId="{0077AFC2-2016-43D2-8DFB-3DB9060AD387}" dt="2022-06-17T09:58:20.328" v="739"/>
          <ac:graphicFrameMkLst>
            <pc:docMk/>
            <pc:sldMk cId="3536239580" sldId="478"/>
            <ac:graphicFrameMk id="5" creationId="{362CA7FA-3A5A-2E18-5456-9BC79EC86C46}"/>
          </ac:graphicFrameMkLst>
        </pc:graphicFrameChg>
        <pc:picChg chg="add mod">
          <ac:chgData name="li weining" userId="8163b6ee08a33dc0" providerId="LiveId" clId="{0077AFC2-2016-43D2-8DFB-3DB9060AD387}" dt="2022-06-17T10:49:57.615" v="878" actId="1076"/>
          <ac:picMkLst>
            <pc:docMk/>
            <pc:sldMk cId="3536239580" sldId="478"/>
            <ac:picMk id="2" creationId="{169B632C-D396-7ABA-6946-0B426E4D8A0A}"/>
          </ac:picMkLst>
        </pc:picChg>
        <pc:picChg chg="add del mod modCrop">
          <ac:chgData name="li weining" userId="8163b6ee08a33dc0" providerId="LiveId" clId="{0077AFC2-2016-43D2-8DFB-3DB9060AD387}" dt="2022-06-17T09:59:55.669" v="801" actId="478"/>
          <ac:picMkLst>
            <pc:docMk/>
            <pc:sldMk cId="3536239580" sldId="478"/>
            <ac:picMk id="2" creationId="{4D980203-654B-48AD-6A74-8B0CCE96C44A}"/>
          </ac:picMkLst>
        </pc:picChg>
        <pc:picChg chg="del">
          <ac:chgData name="li weining" userId="8163b6ee08a33dc0" providerId="LiveId" clId="{0077AFC2-2016-43D2-8DFB-3DB9060AD387}" dt="2022-06-17T09:46:08.999" v="736" actId="478"/>
          <ac:picMkLst>
            <pc:docMk/>
            <pc:sldMk cId="3536239580" sldId="478"/>
            <ac:picMk id="3" creationId="{2A23F6A6-9345-C9BC-8BFF-60288182629D}"/>
          </ac:picMkLst>
        </pc:picChg>
        <pc:picChg chg="add del mod">
          <ac:chgData name="li weining" userId="8163b6ee08a33dc0" providerId="LiveId" clId="{0077AFC2-2016-43D2-8DFB-3DB9060AD387}" dt="2022-06-17T10:49:41.359" v="873" actId="478"/>
          <ac:picMkLst>
            <pc:docMk/>
            <pc:sldMk cId="3536239580" sldId="478"/>
            <ac:picMk id="4" creationId="{48578751-F0AE-6EF5-AC78-81FDF197D3A6}"/>
          </ac:picMkLst>
        </pc:picChg>
        <pc:picChg chg="add mod modCrop">
          <ac:chgData name="li weining" userId="8163b6ee08a33dc0" providerId="LiveId" clId="{0077AFC2-2016-43D2-8DFB-3DB9060AD387}" dt="2022-06-17T10:50:32.976" v="899" actId="1038"/>
          <ac:picMkLst>
            <pc:docMk/>
            <pc:sldMk cId="3536239580" sldId="478"/>
            <ac:picMk id="6" creationId="{A468CE92-E12A-FC7A-35AF-D4B4AC0274D0}"/>
          </ac:picMkLst>
        </pc:picChg>
      </pc:sldChg>
      <pc:sldChg chg="addSp delSp modSp add mod">
        <pc:chgData name="li weining" userId="8163b6ee08a33dc0" providerId="LiveId" clId="{0077AFC2-2016-43D2-8DFB-3DB9060AD387}" dt="2022-06-17T10:02:51.772" v="867" actId="207"/>
        <pc:sldMkLst>
          <pc:docMk/>
          <pc:sldMk cId="3872183509" sldId="479"/>
        </pc:sldMkLst>
        <pc:spChg chg="mod">
          <ac:chgData name="li weining" userId="8163b6ee08a33dc0" providerId="LiveId" clId="{0077AFC2-2016-43D2-8DFB-3DB9060AD387}" dt="2022-06-17T10:02:51.772" v="867" actId="207"/>
          <ac:spMkLst>
            <pc:docMk/>
            <pc:sldMk cId="3872183509" sldId="479"/>
            <ac:spMk id="8" creationId="{96AE9D35-320A-14F4-8BCE-C1D3651E6C75}"/>
          </ac:spMkLst>
        </pc:spChg>
        <pc:picChg chg="add mod">
          <ac:chgData name="li weining" userId="8163b6ee08a33dc0" providerId="LiveId" clId="{0077AFC2-2016-43D2-8DFB-3DB9060AD387}" dt="2022-06-17T10:02:22.802" v="826" actId="1035"/>
          <ac:picMkLst>
            <pc:docMk/>
            <pc:sldMk cId="3872183509" sldId="479"/>
            <ac:picMk id="2" creationId="{1D8E7691-8110-8B40-1CEA-C544F9EAC369}"/>
          </ac:picMkLst>
        </pc:picChg>
        <pc:picChg chg="del">
          <ac:chgData name="li weining" userId="8163b6ee08a33dc0" providerId="LiveId" clId="{0077AFC2-2016-43D2-8DFB-3DB9060AD387}" dt="2022-06-17T10:02:03.010" v="807" actId="478"/>
          <ac:picMkLst>
            <pc:docMk/>
            <pc:sldMk cId="3872183509" sldId="479"/>
            <ac:picMk id="4" creationId="{48578751-F0AE-6EF5-AC78-81FDF197D3A6}"/>
          </ac:picMkLst>
        </pc:picChg>
      </pc:sldChg>
      <pc:sldChg chg="add">
        <pc:chgData name="li weining" userId="8163b6ee08a33dc0" providerId="LiveId" clId="{0077AFC2-2016-43D2-8DFB-3DB9060AD387}" dt="2022-06-17T10:49:38.683" v="872"/>
        <pc:sldMkLst>
          <pc:docMk/>
          <pc:sldMk cId="3609127552" sldId="480"/>
        </pc:sldMkLst>
      </pc:sldChg>
      <pc:sldChg chg="addSp delSp modSp add mod">
        <pc:chgData name="li weining" userId="8163b6ee08a33dc0" providerId="LiveId" clId="{0077AFC2-2016-43D2-8DFB-3DB9060AD387}" dt="2022-06-24T10:15:18.060" v="1100" actId="1076"/>
        <pc:sldMkLst>
          <pc:docMk/>
          <pc:sldMk cId="1981568500" sldId="481"/>
        </pc:sldMkLst>
        <pc:spChg chg="add del mod">
          <ac:chgData name="li weining" userId="8163b6ee08a33dc0" providerId="LiveId" clId="{0077AFC2-2016-43D2-8DFB-3DB9060AD387}" dt="2022-06-24T10:10:43.884" v="914" actId="478"/>
          <ac:spMkLst>
            <pc:docMk/>
            <pc:sldMk cId="1981568500" sldId="481"/>
            <ac:spMk id="5" creationId="{8BF33A49-A80F-C6DB-D151-8758ED4F2503}"/>
          </ac:spMkLst>
        </pc:spChg>
        <pc:spChg chg="add mod">
          <ac:chgData name="li weining" userId="8163b6ee08a33dc0" providerId="LiveId" clId="{0077AFC2-2016-43D2-8DFB-3DB9060AD387}" dt="2022-06-24T10:15:18.060" v="1100" actId="1076"/>
          <ac:spMkLst>
            <pc:docMk/>
            <pc:sldMk cId="1981568500" sldId="481"/>
            <ac:spMk id="6" creationId="{6161FE9F-E62B-D46B-C5D7-7B2A333B47EE}"/>
          </ac:spMkLst>
        </pc:spChg>
        <pc:spChg chg="del">
          <ac:chgData name="li weining" userId="8163b6ee08a33dc0" providerId="LiveId" clId="{0077AFC2-2016-43D2-8DFB-3DB9060AD387}" dt="2022-06-24T10:10:06.875" v="902" actId="478"/>
          <ac:spMkLst>
            <pc:docMk/>
            <pc:sldMk cId="1981568500" sldId="481"/>
            <ac:spMk id="8" creationId="{96AE9D35-320A-14F4-8BCE-C1D3651E6C75}"/>
          </ac:spMkLst>
        </pc:spChg>
        <pc:picChg chg="del">
          <ac:chgData name="li weining" userId="8163b6ee08a33dc0" providerId="LiveId" clId="{0077AFC2-2016-43D2-8DFB-3DB9060AD387}" dt="2022-06-24T10:10:05.609" v="901" actId="478"/>
          <ac:picMkLst>
            <pc:docMk/>
            <pc:sldMk cId="1981568500" sldId="481"/>
            <ac:picMk id="2" creationId="{1D8E7691-8110-8B40-1CEA-C544F9EAC369}"/>
          </ac:picMkLst>
        </pc:picChg>
      </pc:sldChg>
      <pc:sldChg chg="add">
        <pc:chgData name="li weining" userId="8163b6ee08a33dc0" providerId="LiveId" clId="{0077AFC2-2016-43D2-8DFB-3DB9060AD387}" dt="2022-06-24T10:15:22.848" v="1101"/>
        <pc:sldMkLst>
          <pc:docMk/>
          <pc:sldMk cId="2477889855" sldId="482"/>
        </pc:sldMkLst>
      </pc:sldChg>
      <pc:sldMasterChg chg="modSldLayout">
        <pc:chgData name="li weining" userId="8163b6ee08a33dc0" providerId="LiveId" clId="{0077AFC2-2016-43D2-8DFB-3DB9060AD387}" dt="2022-06-17T10:03:23.677" v="871" actId="20577"/>
        <pc:sldMasterMkLst>
          <pc:docMk/>
          <pc:sldMasterMk cId="0" sldId="2147483648"/>
        </pc:sldMasterMkLst>
        <pc:sldLayoutChg chg="modSp mod">
          <pc:chgData name="li weining" userId="8163b6ee08a33dc0" providerId="LiveId" clId="{0077AFC2-2016-43D2-8DFB-3DB9060AD387}" dt="2022-06-17T10:03:23.677" v="871" actId="20577"/>
          <pc:sldLayoutMkLst>
            <pc:docMk/>
            <pc:sldMasterMk cId="0" sldId="2147483648"/>
            <pc:sldLayoutMk cId="1857922332" sldId="2147483665"/>
          </pc:sldLayoutMkLst>
          <pc:spChg chg="mod">
            <ac:chgData name="li weining" userId="8163b6ee08a33dc0" providerId="LiveId" clId="{0077AFC2-2016-43D2-8DFB-3DB9060AD387}" dt="2022-06-17T10:03:23.677" v="871" actId="20577"/>
            <ac:spMkLst>
              <pc:docMk/>
              <pc:sldMasterMk cId="0" sldId="2147483648"/>
              <pc:sldLayoutMk cId="1857922332" sldId="2147483665"/>
              <ac:spMk id="2" creationId="{1B741F41-D864-4993-ADA5-5DC3D502D4B5}"/>
            </ac:spMkLst>
          </pc:spChg>
        </pc:sldLayoutChg>
      </pc:sldMasterChg>
    </pc:docChg>
  </pc:docChgLst>
  <pc:docChgLst>
    <pc:chgData name="li weining" userId="8163b6ee08a33dc0" providerId="LiveId" clId="{C2967E1A-AAC8-4839-993F-D04738C21619}"/>
    <pc:docChg chg="undo custSel addSld delSld modSld sldOrd modMainMaster">
      <pc:chgData name="li weining" userId="8163b6ee08a33dc0" providerId="LiveId" clId="{C2967E1A-AAC8-4839-993F-D04738C21619}" dt="2022-10-10T08:34:14.238" v="1929" actId="2696"/>
      <pc:docMkLst>
        <pc:docMk/>
      </pc:docMkLst>
      <pc:sldChg chg="modSp mod">
        <pc:chgData name="li weining" userId="8163b6ee08a33dc0" providerId="LiveId" clId="{C2967E1A-AAC8-4839-993F-D04738C21619}" dt="2022-10-10T01:48:36.745" v="724" actId="2711"/>
        <pc:sldMkLst>
          <pc:docMk/>
          <pc:sldMk cId="0" sldId="368"/>
        </pc:sldMkLst>
        <pc:spChg chg="mod">
          <ac:chgData name="li weining" userId="8163b6ee08a33dc0" providerId="LiveId" clId="{C2967E1A-AAC8-4839-993F-D04738C21619}" dt="2022-10-10T01:48:36.745" v="724" actId="2711"/>
          <ac:spMkLst>
            <pc:docMk/>
            <pc:sldMk cId="0" sldId="368"/>
            <ac:spMk id="5" creationId="{00000000-0000-0000-0000-000000000000}"/>
          </ac:spMkLst>
        </pc:spChg>
        <pc:spChg chg="mod">
          <ac:chgData name="li weining" userId="8163b6ee08a33dc0" providerId="LiveId" clId="{C2967E1A-AAC8-4839-993F-D04738C21619}" dt="2022-10-10T01:48:36.745" v="724" actId="2711"/>
          <ac:spMkLst>
            <pc:docMk/>
            <pc:sldMk cId="0" sldId="368"/>
            <ac:spMk id="6" creationId="{9A3D59C3-82F3-4966-8A67-D3663B785AE3}"/>
          </ac:spMkLst>
        </pc:spChg>
        <pc:spChg chg="mod">
          <ac:chgData name="li weining" userId="8163b6ee08a33dc0" providerId="LiveId" clId="{C2967E1A-AAC8-4839-993F-D04738C21619}" dt="2022-10-10T01:48:36.745" v="724" actId="2711"/>
          <ac:spMkLst>
            <pc:docMk/>
            <pc:sldMk cId="0" sldId="368"/>
            <ac:spMk id="7" creationId="{00000000-0000-0000-0000-000000000000}"/>
          </ac:spMkLst>
        </pc:spChg>
        <pc:spChg chg="mod">
          <ac:chgData name="li weining" userId="8163b6ee08a33dc0" providerId="LiveId" clId="{C2967E1A-AAC8-4839-993F-D04738C21619}" dt="2022-10-10T01:48:36.745" v="724" actId="2711"/>
          <ac:spMkLst>
            <pc:docMk/>
            <pc:sldMk cId="0" sldId="368"/>
            <ac:spMk id="10" creationId="{00000000-0000-0000-0000-000000000000}"/>
          </ac:spMkLst>
        </pc:spChg>
      </pc:sldChg>
      <pc:sldChg chg="addSp delSp modSp mod modClrScheme chgLayout">
        <pc:chgData name="li weining" userId="8163b6ee08a33dc0" providerId="LiveId" clId="{C2967E1A-AAC8-4839-993F-D04738C21619}" dt="2022-10-10T02:00:16.414" v="810" actId="20577"/>
        <pc:sldMkLst>
          <pc:docMk/>
          <pc:sldMk cId="3439172126" sldId="428"/>
        </pc:sldMkLst>
        <pc:spChg chg="add mod ord">
          <ac:chgData name="li weining" userId="8163b6ee08a33dc0" providerId="LiveId" clId="{C2967E1A-AAC8-4839-993F-D04738C21619}" dt="2022-10-10T01:08:18.829" v="189"/>
          <ac:spMkLst>
            <pc:docMk/>
            <pc:sldMk cId="3439172126" sldId="428"/>
            <ac:spMk id="3" creationId="{27F48FDF-14CE-7AF8-D978-6DBE4106AD85}"/>
          </ac:spMkLst>
        </pc:spChg>
        <pc:spChg chg="add mod">
          <ac:chgData name="li weining" userId="8163b6ee08a33dc0" providerId="LiveId" clId="{C2967E1A-AAC8-4839-993F-D04738C21619}" dt="2022-10-10T02:00:16.414" v="810" actId="20577"/>
          <ac:spMkLst>
            <pc:docMk/>
            <pc:sldMk cId="3439172126" sldId="428"/>
            <ac:spMk id="4" creationId="{A8D60A9C-DF7E-1EFE-F23B-FC15AE645E87}"/>
          </ac:spMkLst>
        </pc:spChg>
        <pc:spChg chg="del">
          <ac:chgData name="li weining" userId="8163b6ee08a33dc0" providerId="LiveId" clId="{C2967E1A-AAC8-4839-993F-D04738C21619}" dt="2022-10-10T01:04:24.686" v="130" actId="478"/>
          <ac:spMkLst>
            <pc:docMk/>
            <pc:sldMk cId="3439172126" sldId="428"/>
            <ac:spMk id="5" creationId="{00000000-0000-0000-0000-000000000000}"/>
          </ac:spMkLst>
        </pc:spChg>
        <pc:picChg chg="add mod">
          <ac:chgData name="li weining" userId="8163b6ee08a33dc0" providerId="LiveId" clId="{C2967E1A-AAC8-4839-993F-D04738C21619}" dt="2022-10-10T01:39:00.585" v="567" actId="1076"/>
          <ac:picMkLst>
            <pc:docMk/>
            <pc:sldMk cId="3439172126" sldId="428"/>
            <ac:picMk id="1026" creationId="{894DF5BC-670C-7DEA-B9A4-B33B9627F981}"/>
          </ac:picMkLst>
        </pc:picChg>
      </pc:sldChg>
      <pc:sldChg chg="add">
        <pc:chgData name="li weining" userId="8163b6ee08a33dc0" providerId="LiveId" clId="{C2967E1A-AAC8-4839-993F-D04738C21619}" dt="2022-10-10T01:04:22.507" v="129" actId="2890"/>
        <pc:sldMkLst>
          <pc:docMk/>
          <pc:sldMk cId="1428302188" sldId="429"/>
        </pc:sldMkLst>
      </pc:sldChg>
      <pc:sldChg chg="addSp delSp modSp add mod">
        <pc:chgData name="li weining" userId="8163b6ee08a33dc0" providerId="LiveId" clId="{C2967E1A-AAC8-4839-993F-D04738C21619}" dt="2022-10-10T07:06:12.196" v="1905" actId="478"/>
        <pc:sldMkLst>
          <pc:docMk/>
          <pc:sldMk cId="59472123" sldId="430"/>
        </pc:sldMkLst>
        <pc:spChg chg="mod">
          <ac:chgData name="li weining" userId="8163b6ee08a33dc0" providerId="LiveId" clId="{C2967E1A-AAC8-4839-993F-D04738C21619}" dt="2022-10-10T01:39:15.444" v="569"/>
          <ac:spMkLst>
            <pc:docMk/>
            <pc:sldMk cId="59472123" sldId="430"/>
            <ac:spMk id="3" creationId="{27F48FDF-14CE-7AF8-D978-6DBE4106AD85}"/>
          </ac:spMkLst>
        </pc:spChg>
        <pc:spChg chg="add del mod">
          <ac:chgData name="li weining" userId="8163b6ee08a33dc0" providerId="LiveId" clId="{C2967E1A-AAC8-4839-993F-D04738C21619}" dt="2022-10-10T07:06:12.196" v="1905" actId="478"/>
          <ac:spMkLst>
            <pc:docMk/>
            <pc:sldMk cId="59472123" sldId="430"/>
            <ac:spMk id="4" creationId="{8E655EC6-3833-9AC5-16F1-1CA99D806F6C}"/>
          </ac:spMkLst>
        </pc:spChg>
        <pc:spChg chg="del">
          <ac:chgData name="li weining" userId="8163b6ee08a33dc0" providerId="LiveId" clId="{C2967E1A-AAC8-4839-993F-D04738C21619}" dt="2022-10-10T01:39:17.025" v="570" actId="478"/>
          <ac:spMkLst>
            <pc:docMk/>
            <pc:sldMk cId="59472123" sldId="430"/>
            <ac:spMk id="4" creationId="{A8D60A9C-DF7E-1EFE-F23B-FC15AE645E87}"/>
          </ac:spMkLst>
        </pc:spChg>
        <pc:spChg chg="add mod">
          <ac:chgData name="li weining" userId="8163b6ee08a33dc0" providerId="LiveId" clId="{C2967E1A-AAC8-4839-993F-D04738C21619}" dt="2022-10-10T01:43:59.420" v="614" actId="1076"/>
          <ac:spMkLst>
            <pc:docMk/>
            <pc:sldMk cId="59472123" sldId="430"/>
            <ac:spMk id="6" creationId="{BC751F77-4F86-6E80-2E15-9F5996D91F12}"/>
          </ac:spMkLst>
        </pc:spChg>
        <pc:spChg chg="add mod">
          <ac:chgData name="li weining" userId="8163b6ee08a33dc0" providerId="LiveId" clId="{C2967E1A-AAC8-4839-993F-D04738C21619}" dt="2022-10-10T01:49:08.999" v="726" actId="1076"/>
          <ac:spMkLst>
            <pc:docMk/>
            <pc:sldMk cId="59472123" sldId="430"/>
            <ac:spMk id="7" creationId="{1E2D30B1-C675-1810-59A3-EA122C8BB040}"/>
          </ac:spMkLst>
        </pc:spChg>
        <pc:picChg chg="add mod">
          <ac:chgData name="li weining" userId="8163b6ee08a33dc0" providerId="LiveId" clId="{C2967E1A-AAC8-4839-993F-D04738C21619}" dt="2022-10-10T01:42:21.879" v="593" actId="1076"/>
          <ac:picMkLst>
            <pc:docMk/>
            <pc:sldMk cId="59472123" sldId="430"/>
            <ac:picMk id="5" creationId="{C030734A-1DF0-8115-F8FF-15EFBD5FEE87}"/>
          </ac:picMkLst>
        </pc:picChg>
        <pc:picChg chg="del">
          <ac:chgData name="li weining" userId="8163b6ee08a33dc0" providerId="LiveId" clId="{C2967E1A-AAC8-4839-993F-D04738C21619}" dt="2022-10-10T01:39:17.592" v="571" actId="478"/>
          <ac:picMkLst>
            <pc:docMk/>
            <pc:sldMk cId="59472123" sldId="430"/>
            <ac:picMk id="1026" creationId="{894DF5BC-670C-7DEA-B9A4-B33B9627F981}"/>
          </ac:picMkLst>
        </pc:picChg>
      </pc:sldChg>
      <pc:sldChg chg="addSp delSp modSp add mod">
        <pc:chgData name="li weining" userId="8163b6ee08a33dc0" providerId="LiveId" clId="{C2967E1A-AAC8-4839-993F-D04738C21619}" dt="2022-10-10T01:54:34.425" v="792" actId="1076"/>
        <pc:sldMkLst>
          <pc:docMk/>
          <pc:sldMk cId="4016430540" sldId="431"/>
        </pc:sldMkLst>
        <pc:spChg chg="mod">
          <ac:chgData name="li weining" userId="8163b6ee08a33dc0" providerId="LiveId" clId="{C2967E1A-AAC8-4839-993F-D04738C21619}" dt="2022-10-10T01:44:18.682" v="636"/>
          <ac:spMkLst>
            <pc:docMk/>
            <pc:sldMk cId="4016430540" sldId="431"/>
            <ac:spMk id="3" creationId="{27F48FDF-14CE-7AF8-D978-6DBE4106AD85}"/>
          </ac:spMkLst>
        </pc:spChg>
        <pc:spChg chg="add mod">
          <ac:chgData name="li weining" userId="8163b6ee08a33dc0" providerId="LiveId" clId="{C2967E1A-AAC8-4839-993F-D04738C21619}" dt="2022-10-10T01:52:44.461" v="766" actId="1035"/>
          <ac:spMkLst>
            <pc:docMk/>
            <pc:sldMk cId="4016430540" sldId="431"/>
            <ac:spMk id="4" creationId="{177573E8-770E-FD9A-0E02-EC819C086C51}"/>
          </ac:spMkLst>
        </pc:spChg>
        <pc:spChg chg="del mod">
          <ac:chgData name="li weining" userId="8163b6ee08a33dc0" providerId="LiveId" clId="{C2967E1A-AAC8-4839-993F-D04738C21619}" dt="2022-10-10T01:44:50.573" v="665" actId="478"/>
          <ac:spMkLst>
            <pc:docMk/>
            <pc:sldMk cId="4016430540" sldId="431"/>
            <ac:spMk id="6" creationId="{BC751F77-4F86-6E80-2E15-9F5996D91F12}"/>
          </ac:spMkLst>
        </pc:spChg>
        <pc:spChg chg="mod">
          <ac:chgData name="li weining" userId="8163b6ee08a33dc0" providerId="LiveId" clId="{C2967E1A-AAC8-4839-993F-D04738C21619}" dt="2022-10-10T01:52:41.237" v="757" actId="1076"/>
          <ac:spMkLst>
            <pc:docMk/>
            <pc:sldMk cId="4016430540" sldId="431"/>
            <ac:spMk id="7" creationId="{1E2D30B1-C675-1810-59A3-EA122C8BB040}"/>
          </ac:spMkLst>
        </pc:spChg>
        <pc:spChg chg="add del mod">
          <ac:chgData name="li weining" userId="8163b6ee08a33dc0" providerId="LiveId" clId="{C2967E1A-AAC8-4839-993F-D04738C21619}" dt="2022-10-10T01:49:34.023" v="734" actId="478"/>
          <ac:spMkLst>
            <pc:docMk/>
            <pc:sldMk cId="4016430540" sldId="431"/>
            <ac:spMk id="9" creationId="{24F48A9C-1E16-A7BE-79DF-F1BAE2671D72}"/>
          </ac:spMkLst>
        </pc:spChg>
        <pc:spChg chg="add mod">
          <ac:chgData name="li weining" userId="8163b6ee08a33dc0" providerId="LiveId" clId="{C2967E1A-AAC8-4839-993F-D04738C21619}" dt="2022-10-10T01:54:31.321" v="791" actId="1076"/>
          <ac:spMkLst>
            <pc:docMk/>
            <pc:sldMk cId="4016430540" sldId="431"/>
            <ac:spMk id="10" creationId="{D0EFDEE6-9EC8-D567-203D-6DCAAFE448C6}"/>
          </ac:spMkLst>
        </pc:spChg>
        <pc:picChg chg="mod">
          <ac:chgData name="li weining" userId="8163b6ee08a33dc0" providerId="LiveId" clId="{C2967E1A-AAC8-4839-993F-D04738C21619}" dt="2022-10-10T01:45:35.878" v="673" actId="1035"/>
          <ac:picMkLst>
            <pc:docMk/>
            <pc:sldMk cId="4016430540" sldId="431"/>
            <ac:picMk id="5" creationId="{C030734A-1DF0-8115-F8FF-15EFBD5FEE87}"/>
          </ac:picMkLst>
        </pc:picChg>
        <pc:picChg chg="add del mod">
          <ac:chgData name="li weining" userId="8163b6ee08a33dc0" providerId="LiveId" clId="{C2967E1A-AAC8-4839-993F-D04738C21619}" dt="2022-10-10T01:52:35.373" v="753" actId="478"/>
          <ac:picMkLst>
            <pc:docMk/>
            <pc:sldMk cId="4016430540" sldId="431"/>
            <ac:picMk id="12" creationId="{94DD8F49-AFC0-49BB-7A57-F623D358ECF4}"/>
          </ac:picMkLst>
        </pc:picChg>
        <pc:picChg chg="add mod modCrop">
          <ac:chgData name="li weining" userId="8163b6ee08a33dc0" providerId="LiveId" clId="{C2967E1A-AAC8-4839-993F-D04738C21619}" dt="2022-10-10T01:53:04.917" v="770" actId="1076"/>
          <ac:picMkLst>
            <pc:docMk/>
            <pc:sldMk cId="4016430540" sldId="431"/>
            <ac:picMk id="14" creationId="{62B50794-5509-3A9A-2A34-21CC0F679E63}"/>
          </ac:picMkLst>
        </pc:picChg>
        <pc:picChg chg="add mod">
          <ac:chgData name="li weining" userId="8163b6ee08a33dc0" providerId="LiveId" clId="{C2967E1A-AAC8-4839-993F-D04738C21619}" dt="2022-10-10T01:54:34.425" v="792" actId="1076"/>
          <ac:picMkLst>
            <pc:docMk/>
            <pc:sldMk cId="4016430540" sldId="431"/>
            <ac:picMk id="16" creationId="{C737672D-E361-A758-C8AF-89A515D33FC1}"/>
          </ac:picMkLst>
        </pc:picChg>
      </pc:sldChg>
      <pc:sldChg chg="addSp delSp modSp add mod">
        <pc:chgData name="li weining" userId="8163b6ee08a33dc0" providerId="LiveId" clId="{C2967E1A-AAC8-4839-993F-D04738C21619}" dt="2022-10-10T02:00:00.188" v="809" actId="1076"/>
        <pc:sldMkLst>
          <pc:docMk/>
          <pc:sldMk cId="342381980" sldId="432"/>
        </pc:sldMkLst>
        <pc:spChg chg="del">
          <ac:chgData name="li weining" userId="8163b6ee08a33dc0" providerId="LiveId" clId="{C2967E1A-AAC8-4839-993F-D04738C21619}" dt="2022-10-10T01:54:56.146" v="801" actId="478"/>
          <ac:spMkLst>
            <pc:docMk/>
            <pc:sldMk cId="342381980" sldId="432"/>
            <ac:spMk id="4" creationId="{177573E8-770E-FD9A-0E02-EC819C086C51}"/>
          </ac:spMkLst>
        </pc:spChg>
        <pc:spChg chg="mod">
          <ac:chgData name="li weining" userId="8163b6ee08a33dc0" providerId="LiveId" clId="{C2967E1A-AAC8-4839-993F-D04738C21619}" dt="2022-10-10T02:00:00.188" v="809" actId="1076"/>
          <ac:spMkLst>
            <pc:docMk/>
            <pc:sldMk cId="342381980" sldId="432"/>
            <ac:spMk id="7" creationId="{1E2D30B1-C675-1810-59A3-EA122C8BB040}"/>
          </ac:spMkLst>
        </pc:spChg>
        <pc:spChg chg="del">
          <ac:chgData name="li weining" userId="8163b6ee08a33dc0" providerId="LiveId" clId="{C2967E1A-AAC8-4839-993F-D04738C21619}" dt="2022-10-10T01:54:57.329" v="802" actId="478"/>
          <ac:spMkLst>
            <pc:docMk/>
            <pc:sldMk cId="342381980" sldId="432"/>
            <ac:spMk id="10" creationId="{D0EFDEE6-9EC8-D567-203D-6DCAAFE448C6}"/>
          </ac:spMkLst>
        </pc:spChg>
        <pc:picChg chg="add mod">
          <ac:chgData name="li weining" userId="8163b6ee08a33dc0" providerId="LiveId" clId="{C2967E1A-AAC8-4839-993F-D04738C21619}" dt="2022-10-10T01:59:56.820" v="808" actId="1076"/>
          <ac:picMkLst>
            <pc:docMk/>
            <pc:sldMk cId="342381980" sldId="432"/>
            <ac:picMk id="8" creationId="{138CA48D-F510-6B90-8A5C-4C0639EB4050}"/>
          </ac:picMkLst>
        </pc:picChg>
        <pc:picChg chg="del">
          <ac:chgData name="li weining" userId="8163b6ee08a33dc0" providerId="LiveId" clId="{C2967E1A-AAC8-4839-993F-D04738C21619}" dt="2022-10-10T01:54:54.945" v="800" actId="478"/>
          <ac:picMkLst>
            <pc:docMk/>
            <pc:sldMk cId="342381980" sldId="432"/>
            <ac:picMk id="14" creationId="{62B50794-5509-3A9A-2A34-21CC0F679E63}"/>
          </ac:picMkLst>
        </pc:picChg>
        <pc:picChg chg="del">
          <ac:chgData name="li weining" userId="8163b6ee08a33dc0" providerId="LiveId" clId="{C2967E1A-AAC8-4839-993F-D04738C21619}" dt="2022-10-10T01:54:57.962" v="803" actId="478"/>
          <ac:picMkLst>
            <pc:docMk/>
            <pc:sldMk cId="342381980" sldId="432"/>
            <ac:picMk id="16" creationId="{C737672D-E361-A758-C8AF-89A515D33FC1}"/>
          </ac:picMkLst>
        </pc:picChg>
      </pc:sldChg>
      <pc:sldChg chg="addSp delSp modSp add del mod">
        <pc:chgData name="li weining" userId="8163b6ee08a33dc0" providerId="LiveId" clId="{C2967E1A-AAC8-4839-993F-D04738C21619}" dt="2022-10-10T07:06:42.306" v="1908" actId="2696"/>
        <pc:sldMkLst>
          <pc:docMk/>
          <pc:sldMk cId="2780070960" sldId="433"/>
        </pc:sldMkLst>
        <pc:spChg chg="mod">
          <ac:chgData name="li weining" userId="8163b6ee08a33dc0" providerId="LiveId" clId="{C2967E1A-AAC8-4839-993F-D04738C21619}" dt="2022-10-10T02:01:16.830" v="852"/>
          <ac:spMkLst>
            <pc:docMk/>
            <pc:sldMk cId="2780070960" sldId="433"/>
            <ac:spMk id="3" creationId="{27F48FDF-14CE-7AF8-D978-6DBE4106AD85}"/>
          </ac:spMkLst>
        </pc:spChg>
        <pc:spChg chg="add mod">
          <ac:chgData name="li weining" userId="8163b6ee08a33dc0" providerId="LiveId" clId="{C2967E1A-AAC8-4839-993F-D04738C21619}" dt="2022-10-10T02:07:43.350" v="1078" actId="1076"/>
          <ac:spMkLst>
            <pc:docMk/>
            <pc:sldMk cId="2780070960" sldId="433"/>
            <ac:spMk id="4" creationId="{C8B6CFD1-5F21-6486-C673-A178B57B8E1D}"/>
          </ac:spMkLst>
        </pc:spChg>
        <pc:spChg chg="del">
          <ac:chgData name="li weining" userId="8163b6ee08a33dc0" providerId="LiveId" clId="{C2967E1A-AAC8-4839-993F-D04738C21619}" dt="2022-10-10T02:01:57.905" v="853" actId="478"/>
          <ac:spMkLst>
            <pc:docMk/>
            <pc:sldMk cId="2780070960" sldId="433"/>
            <ac:spMk id="7" creationId="{1E2D30B1-C675-1810-59A3-EA122C8BB040}"/>
          </ac:spMkLst>
        </pc:spChg>
        <pc:picChg chg="del">
          <ac:chgData name="li weining" userId="8163b6ee08a33dc0" providerId="LiveId" clId="{C2967E1A-AAC8-4839-993F-D04738C21619}" dt="2022-10-10T02:01:02.343" v="812" actId="478"/>
          <ac:picMkLst>
            <pc:docMk/>
            <pc:sldMk cId="2780070960" sldId="433"/>
            <ac:picMk id="8" creationId="{138CA48D-F510-6B90-8A5C-4C0639EB4050}"/>
          </ac:picMkLst>
        </pc:picChg>
      </pc:sldChg>
      <pc:sldChg chg="addSp delSp modSp add mod ord">
        <pc:chgData name="li weining" userId="8163b6ee08a33dc0" providerId="LiveId" clId="{C2967E1A-AAC8-4839-993F-D04738C21619}" dt="2022-10-10T07:06:35.520" v="1907"/>
        <pc:sldMkLst>
          <pc:docMk/>
          <pc:sldMk cId="3981049994" sldId="434"/>
        </pc:sldMkLst>
        <pc:picChg chg="del">
          <ac:chgData name="li weining" userId="8163b6ee08a33dc0" providerId="LiveId" clId="{C2967E1A-AAC8-4839-993F-D04738C21619}" dt="2022-10-10T02:11:22.812" v="1080" actId="478"/>
          <ac:picMkLst>
            <pc:docMk/>
            <pc:sldMk cId="3981049994" sldId="434"/>
            <ac:picMk id="5" creationId="{C030734A-1DF0-8115-F8FF-15EFBD5FEE87}"/>
          </ac:picMkLst>
        </pc:picChg>
        <pc:picChg chg="add del mod">
          <ac:chgData name="li weining" userId="8163b6ee08a33dc0" providerId="LiveId" clId="{C2967E1A-AAC8-4839-993F-D04738C21619}" dt="2022-10-10T02:12:24.086" v="1085" actId="478"/>
          <ac:picMkLst>
            <pc:docMk/>
            <pc:sldMk cId="3981049994" sldId="434"/>
            <ac:picMk id="7" creationId="{76083718-74C1-76CF-B1C1-C5107DA2D315}"/>
          </ac:picMkLst>
        </pc:picChg>
        <pc:picChg chg="add mod">
          <ac:chgData name="li weining" userId="8163b6ee08a33dc0" providerId="LiveId" clId="{C2967E1A-AAC8-4839-993F-D04738C21619}" dt="2022-10-10T02:13:33.026" v="1167" actId="1076"/>
          <ac:picMkLst>
            <pc:docMk/>
            <pc:sldMk cId="3981049994" sldId="434"/>
            <ac:picMk id="8" creationId="{DC585A30-2D4E-0648-553E-8FC112152016}"/>
          </ac:picMkLst>
        </pc:picChg>
      </pc:sldChg>
      <pc:sldChg chg="addSp delSp modSp add mod">
        <pc:chgData name="li weining" userId="8163b6ee08a33dc0" providerId="LiveId" clId="{C2967E1A-AAC8-4839-993F-D04738C21619}" dt="2022-10-10T02:36:38.450" v="1364" actId="1076"/>
        <pc:sldMkLst>
          <pc:docMk/>
          <pc:sldMk cId="982066984" sldId="435"/>
        </pc:sldMkLst>
        <pc:spChg chg="mod">
          <ac:chgData name="li weining" userId="8163b6ee08a33dc0" providerId="LiveId" clId="{C2967E1A-AAC8-4839-993F-D04738C21619}" dt="2022-10-10T02:13:51.349" v="1169"/>
          <ac:spMkLst>
            <pc:docMk/>
            <pc:sldMk cId="982066984" sldId="435"/>
            <ac:spMk id="3" creationId="{27F48FDF-14CE-7AF8-D978-6DBE4106AD85}"/>
          </ac:spMkLst>
        </pc:spChg>
        <pc:spChg chg="del">
          <ac:chgData name="li weining" userId="8163b6ee08a33dc0" providerId="LiveId" clId="{C2967E1A-AAC8-4839-993F-D04738C21619}" dt="2022-10-10T02:13:54.458" v="1171" actId="478"/>
          <ac:spMkLst>
            <pc:docMk/>
            <pc:sldMk cId="982066984" sldId="435"/>
            <ac:spMk id="4" creationId="{C8B6CFD1-5F21-6486-C673-A178B57B8E1D}"/>
          </ac:spMkLst>
        </pc:spChg>
        <pc:spChg chg="add mod">
          <ac:chgData name="li weining" userId="8163b6ee08a33dc0" providerId="LiveId" clId="{C2967E1A-AAC8-4839-993F-D04738C21619}" dt="2022-10-10T02:36:38.450" v="1364" actId="1076"/>
          <ac:spMkLst>
            <pc:docMk/>
            <pc:sldMk cId="982066984" sldId="435"/>
            <ac:spMk id="5" creationId="{9B1A02F3-ED86-1AB7-F433-4ED932E50A4D}"/>
          </ac:spMkLst>
        </pc:spChg>
        <pc:spChg chg="add del mod">
          <ac:chgData name="li weining" userId="8163b6ee08a33dc0" providerId="LiveId" clId="{C2967E1A-AAC8-4839-993F-D04738C21619}" dt="2022-10-10T02:31:20.706" v="1337" actId="478"/>
          <ac:spMkLst>
            <pc:docMk/>
            <pc:sldMk cId="982066984" sldId="435"/>
            <ac:spMk id="7" creationId="{9784CEB8-A5FC-FCAA-E49E-7EE129799EC8}"/>
          </ac:spMkLst>
        </pc:spChg>
        <pc:picChg chg="del">
          <ac:chgData name="li weining" userId="8163b6ee08a33dc0" providerId="LiveId" clId="{C2967E1A-AAC8-4839-993F-D04738C21619}" dt="2022-10-10T02:13:53.289" v="1170" actId="478"/>
          <ac:picMkLst>
            <pc:docMk/>
            <pc:sldMk cId="982066984" sldId="435"/>
            <ac:picMk id="8" creationId="{DC585A30-2D4E-0648-553E-8FC112152016}"/>
          </ac:picMkLst>
        </pc:picChg>
        <pc:picChg chg="add mod">
          <ac:chgData name="li weining" userId="8163b6ee08a33dc0" providerId="LiveId" clId="{C2967E1A-AAC8-4839-993F-D04738C21619}" dt="2022-10-10T02:36:08.617" v="1355" actId="1076"/>
          <ac:picMkLst>
            <pc:docMk/>
            <pc:sldMk cId="982066984" sldId="435"/>
            <ac:picMk id="10" creationId="{8E1061A5-AE80-F366-3BF0-34DE7B0C66B3}"/>
          </ac:picMkLst>
        </pc:picChg>
      </pc:sldChg>
      <pc:sldChg chg="addSp delSp modSp add mod">
        <pc:chgData name="li weining" userId="8163b6ee08a33dc0" providerId="LiveId" clId="{C2967E1A-AAC8-4839-993F-D04738C21619}" dt="2022-10-10T03:03:22.429" v="1688" actId="1076"/>
        <pc:sldMkLst>
          <pc:docMk/>
          <pc:sldMk cId="930010482" sldId="436"/>
        </pc:sldMkLst>
        <pc:spChg chg="mod">
          <ac:chgData name="li weining" userId="8163b6ee08a33dc0" providerId="LiveId" clId="{C2967E1A-AAC8-4839-993F-D04738C21619}" dt="2022-10-10T02:40:00.484" v="1466" actId="20577"/>
          <ac:spMkLst>
            <pc:docMk/>
            <pc:sldMk cId="930010482" sldId="436"/>
            <ac:spMk id="3" creationId="{27F48FDF-14CE-7AF8-D978-6DBE4106AD85}"/>
          </ac:spMkLst>
        </pc:spChg>
        <pc:spChg chg="add mod">
          <ac:chgData name="li weining" userId="8163b6ee08a33dc0" providerId="LiveId" clId="{C2967E1A-AAC8-4839-993F-D04738C21619}" dt="2022-10-10T03:03:22.429" v="1688" actId="1076"/>
          <ac:spMkLst>
            <pc:docMk/>
            <pc:sldMk cId="930010482" sldId="436"/>
            <ac:spMk id="4" creationId="{34321FD8-27B7-2CFA-8B42-7E5DF97A50D3}"/>
          </ac:spMkLst>
        </pc:spChg>
        <pc:spChg chg="del">
          <ac:chgData name="li weining" userId="8163b6ee08a33dc0" providerId="LiveId" clId="{C2967E1A-AAC8-4839-993F-D04738C21619}" dt="2022-10-10T02:37:03.557" v="1368" actId="478"/>
          <ac:spMkLst>
            <pc:docMk/>
            <pc:sldMk cId="930010482" sldId="436"/>
            <ac:spMk id="5" creationId="{9B1A02F3-ED86-1AB7-F433-4ED932E50A4D}"/>
          </ac:spMkLst>
        </pc:spChg>
        <pc:picChg chg="del">
          <ac:chgData name="li weining" userId="8163b6ee08a33dc0" providerId="LiveId" clId="{C2967E1A-AAC8-4839-993F-D04738C21619}" dt="2022-10-10T02:37:01.292" v="1367" actId="478"/>
          <ac:picMkLst>
            <pc:docMk/>
            <pc:sldMk cId="930010482" sldId="436"/>
            <ac:picMk id="10" creationId="{8E1061A5-AE80-F366-3BF0-34DE7B0C66B3}"/>
          </ac:picMkLst>
        </pc:picChg>
      </pc:sldChg>
      <pc:sldChg chg="addSp delSp modSp add mod">
        <pc:chgData name="li weining" userId="8163b6ee08a33dc0" providerId="LiveId" clId="{C2967E1A-AAC8-4839-993F-D04738C21619}" dt="2022-10-10T03:15:58.390" v="1783" actId="1076"/>
        <pc:sldMkLst>
          <pc:docMk/>
          <pc:sldMk cId="2300796721" sldId="437"/>
        </pc:sldMkLst>
        <pc:spChg chg="mod">
          <ac:chgData name="li weining" userId="8163b6ee08a33dc0" providerId="LiveId" clId="{C2967E1A-AAC8-4839-993F-D04738C21619}" dt="2022-10-10T03:14:45.934" v="1690" actId="20577"/>
          <ac:spMkLst>
            <pc:docMk/>
            <pc:sldMk cId="2300796721" sldId="437"/>
            <ac:spMk id="3" creationId="{27F48FDF-14CE-7AF8-D978-6DBE4106AD85}"/>
          </ac:spMkLst>
        </pc:spChg>
        <pc:spChg chg="del">
          <ac:chgData name="li weining" userId="8163b6ee08a33dc0" providerId="LiveId" clId="{C2967E1A-AAC8-4839-993F-D04738C21619}" dt="2022-10-10T03:01:58.589" v="1640" actId="478"/>
          <ac:spMkLst>
            <pc:docMk/>
            <pc:sldMk cId="2300796721" sldId="437"/>
            <ac:spMk id="4" creationId="{34321FD8-27B7-2CFA-8B42-7E5DF97A50D3}"/>
          </ac:spMkLst>
        </pc:spChg>
        <pc:spChg chg="add mod">
          <ac:chgData name="li weining" userId="8163b6ee08a33dc0" providerId="LiveId" clId="{C2967E1A-AAC8-4839-993F-D04738C21619}" dt="2022-10-10T03:15:36.183" v="1775" actId="1076"/>
          <ac:spMkLst>
            <pc:docMk/>
            <pc:sldMk cId="2300796721" sldId="437"/>
            <ac:spMk id="5" creationId="{3FE099CE-9E35-296B-8BC3-2208D412E3A7}"/>
          </ac:spMkLst>
        </pc:spChg>
        <pc:picChg chg="add mod">
          <ac:chgData name="li weining" userId="8163b6ee08a33dc0" providerId="LiveId" clId="{C2967E1A-AAC8-4839-993F-D04738C21619}" dt="2022-10-10T03:15:58.390" v="1783" actId="1076"/>
          <ac:picMkLst>
            <pc:docMk/>
            <pc:sldMk cId="2300796721" sldId="437"/>
            <ac:picMk id="7" creationId="{FA43420D-05FE-8610-DEAB-618FD7A076BE}"/>
          </ac:picMkLst>
        </pc:picChg>
      </pc:sldChg>
      <pc:sldChg chg="addSp delSp modSp add mod">
        <pc:chgData name="li weining" userId="8163b6ee08a33dc0" providerId="LiveId" clId="{C2967E1A-AAC8-4839-993F-D04738C21619}" dt="2022-10-10T03:33:16.610" v="1896" actId="1076"/>
        <pc:sldMkLst>
          <pc:docMk/>
          <pc:sldMk cId="950603392" sldId="438"/>
        </pc:sldMkLst>
        <pc:spChg chg="mod">
          <ac:chgData name="li weining" userId="8163b6ee08a33dc0" providerId="LiveId" clId="{C2967E1A-AAC8-4839-993F-D04738C21619}" dt="2022-10-10T03:16:14.376" v="1794" actId="20577"/>
          <ac:spMkLst>
            <pc:docMk/>
            <pc:sldMk cId="950603392" sldId="438"/>
            <ac:spMk id="3" creationId="{27F48FDF-14CE-7AF8-D978-6DBE4106AD85}"/>
          </ac:spMkLst>
        </pc:spChg>
        <pc:spChg chg="mod">
          <ac:chgData name="li weining" userId="8163b6ee08a33dc0" providerId="LiveId" clId="{C2967E1A-AAC8-4839-993F-D04738C21619}" dt="2022-10-10T03:27:05.207" v="1888" actId="1076"/>
          <ac:spMkLst>
            <pc:docMk/>
            <pc:sldMk cId="950603392" sldId="438"/>
            <ac:spMk id="5" creationId="{3FE099CE-9E35-296B-8BC3-2208D412E3A7}"/>
          </ac:spMkLst>
        </pc:spChg>
        <pc:picChg chg="add del mod">
          <ac:chgData name="li weining" userId="8163b6ee08a33dc0" providerId="LiveId" clId="{C2967E1A-AAC8-4839-993F-D04738C21619}" dt="2022-10-10T03:26:43.286" v="1850" actId="478"/>
          <ac:picMkLst>
            <pc:docMk/>
            <pc:sldMk cId="950603392" sldId="438"/>
            <ac:picMk id="6" creationId="{B80C6F4F-8343-DEEF-54C7-56E685542091}"/>
          </ac:picMkLst>
        </pc:picChg>
        <pc:picChg chg="del">
          <ac:chgData name="li weining" userId="8163b6ee08a33dc0" providerId="LiveId" clId="{C2967E1A-AAC8-4839-993F-D04738C21619}" dt="2022-10-10T03:16:09.336" v="1785" actId="478"/>
          <ac:picMkLst>
            <pc:docMk/>
            <pc:sldMk cId="950603392" sldId="438"/>
            <ac:picMk id="7" creationId="{FA43420D-05FE-8610-DEAB-618FD7A076BE}"/>
          </ac:picMkLst>
        </pc:picChg>
        <pc:picChg chg="add mod">
          <ac:chgData name="li weining" userId="8163b6ee08a33dc0" providerId="LiveId" clId="{C2967E1A-AAC8-4839-993F-D04738C21619}" dt="2022-10-10T03:33:16.610" v="1896" actId="1076"/>
          <ac:picMkLst>
            <pc:docMk/>
            <pc:sldMk cId="950603392" sldId="438"/>
            <ac:picMk id="9" creationId="{E362726D-A0D1-2C66-E0A1-4869417CDF0C}"/>
          </ac:picMkLst>
        </pc:picChg>
      </pc:sldChg>
      <pc:sldChg chg="addSp delSp modSp add mod ord">
        <pc:chgData name="li weining" userId="8163b6ee08a33dc0" providerId="LiveId" clId="{C2967E1A-AAC8-4839-993F-D04738C21619}" dt="2022-10-10T07:09:01.425" v="1920"/>
        <pc:sldMkLst>
          <pc:docMk/>
          <pc:sldMk cId="877048530" sldId="439"/>
        </pc:sldMkLst>
        <pc:spChg chg="mod">
          <ac:chgData name="li weining" userId="8163b6ee08a33dc0" providerId="LiveId" clId="{C2967E1A-AAC8-4839-993F-D04738C21619}" dt="2022-10-10T07:06:52.360" v="1911" actId="20577"/>
          <ac:spMkLst>
            <pc:docMk/>
            <pc:sldMk cId="877048530" sldId="439"/>
            <ac:spMk id="3" creationId="{27F48FDF-14CE-7AF8-D978-6DBE4106AD85}"/>
          </ac:spMkLst>
        </pc:spChg>
        <pc:spChg chg="del">
          <ac:chgData name="li weining" userId="8163b6ee08a33dc0" providerId="LiveId" clId="{C2967E1A-AAC8-4839-993F-D04738C21619}" dt="2022-10-10T07:06:46.292" v="1910" actId="478"/>
          <ac:spMkLst>
            <pc:docMk/>
            <pc:sldMk cId="877048530" sldId="439"/>
            <ac:spMk id="4" creationId="{C8B6CFD1-5F21-6486-C673-A178B57B8E1D}"/>
          </ac:spMkLst>
        </pc:spChg>
        <pc:picChg chg="add mod">
          <ac:chgData name="li weining" userId="8163b6ee08a33dc0" providerId="LiveId" clId="{C2967E1A-AAC8-4839-993F-D04738C21619}" dt="2022-10-10T07:08:56.661" v="1918" actId="1076"/>
          <ac:picMkLst>
            <pc:docMk/>
            <pc:sldMk cId="877048530" sldId="439"/>
            <ac:picMk id="6" creationId="{9B0900AC-E8E0-CD82-56D4-CBDB8A1B3E97}"/>
          </ac:picMkLst>
        </pc:picChg>
        <pc:picChg chg="del">
          <ac:chgData name="li weining" userId="8163b6ee08a33dc0" providerId="LiveId" clId="{C2967E1A-AAC8-4839-993F-D04738C21619}" dt="2022-10-10T07:08:45.065" v="1915" actId="478"/>
          <ac:picMkLst>
            <pc:docMk/>
            <pc:sldMk cId="877048530" sldId="439"/>
            <ac:picMk id="8" creationId="{DC585A30-2D4E-0648-553E-8FC112152016}"/>
          </ac:picMkLst>
        </pc:picChg>
      </pc:sldChg>
      <pc:sldChg chg="addSp delSp modSp add del mod">
        <pc:chgData name="li weining" userId="8163b6ee08a33dc0" providerId="LiveId" clId="{C2967E1A-AAC8-4839-993F-D04738C21619}" dt="2022-10-10T08:34:14.238" v="1929" actId="2696"/>
        <pc:sldMkLst>
          <pc:docMk/>
          <pc:sldMk cId="886689722" sldId="440"/>
        </pc:sldMkLst>
        <pc:spChg chg="del mod">
          <ac:chgData name="li weining" userId="8163b6ee08a33dc0" providerId="LiveId" clId="{C2967E1A-AAC8-4839-993F-D04738C21619}" dt="2022-10-10T08:03:29.763" v="1924" actId="478"/>
          <ac:spMkLst>
            <pc:docMk/>
            <pc:sldMk cId="886689722" sldId="440"/>
            <ac:spMk id="5" creationId="{3FE099CE-9E35-296B-8BC3-2208D412E3A7}"/>
          </ac:spMkLst>
        </pc:spChg>
        <pc:picChg chg="add del mod">
          <ac:chgData name="li weining" userId="8163b6ee08a33dc0" providerId="LiveId" clId="{C2967E1A-AAC8-4839-993F-D04738C21619}" dt="2022-10-10T08:34:11.602" v="1928" actId="478"/>
          <ac:picMkLst>
            <pc:docMk/>
            <pc:sldMk cId="886689722" sldId="440"/>
            <ac:picMk id="6" creationId="{5FC481F5-E0D4-68D5-F690-5FEBE8D6B903}"/>
          </ac:picMkLst>
        </pc:picChg>
        <pc:picChg chg="del">
          <ac:chgData name="li weining" userId="8163b6ee08a33dc0" providerId="LiveId" clId="{C2967E1A-AAC8-4839-993F-D04738C21619}" dt="2022-10-10T08:03:26.610" v="1922" actId="478"/>
          <ac:picMkLst>
            <pc:docMk/>
            <pc:sldMk cId="886689722" sldId="440"/>
            <ac:picMk id="9" creationId="{E362726D-A0D1-2C66-E0A1-4869417CDF0C}"/>
          </ac:picMkLst>
        </pc:picChg>
      </pc:sldChg>
      <pc:sldMasterChg chg="modSldLayout">
        <pc:chgData name="li weining" userId="8163b6ee08a33dc0" providerId="LiveId" clId="{C2967E1A-AAC8-4839-993F-D04738C21619}" dt="2022-10-10T03:33:34.629" v="1897" actId="478"/>
        <pc:sldMasterMkLst>
          <pc:docMk/>
          <pc:sldMasterMk cId="0" sldId="2147483648"/>
        </pc:sldMasterMkLst>
        <pc:sldLayoutChg chg="addSp delSp modSp mod">
          <pc:chgData name="li weining" userId="8163b6ee08a33dc0" providerId="LiveId" clId="{C2967E1A-AAC8-4839-993F-D04738C21619}" dt="2022-10-10T03:33:34.629" v="1897" actId="478"/>
          <pc:sldLayoutMkLst>
            <pc:docMk/>
            <pc:sldMasterMk cId="0" sldId="2147483648"/>
            <pc:sldLayoutMk cId="1857922332" sldId="2147483665"/>
          </pc:sldLayoutMkLst>
          <pc:spChg chg="del">
            <ac:chgData name="li weining" userId="8163b6ee08a33dc0" providerId="LiveId" clId="{C2967E1A-AAC8-4839-993F-D04738C21619}" dt="2022-10-10T03:33:34.629" v="1897" actId="478"/>
            <ac:spMkLst>
              <pc:docMk/>
              <pc:sldMasterMk cId="0" sldId="2147483648"/>
              <pc:sldLayoutMk cId="1857922332" sldId="2147483665"/>
              <ac:spMk id="2" creationId="{1B741F41-D864-4993-ADA5-5DC3D502D4B5}"/>
            </ac:spMkLst>
          </pc:spChg>
          <pc:spChg chg="add del">
            <ac:chgData name="li weining" userId="8163b6ee08a33dc0" providerId="LiveId" clId="{C2967E1A-AAC8-4839-993F-D04738C21619}" dt="2022-10-10T01:06:34.989" v="162" actId="11529"/>
            <ac:spMkLst>
              <pc:docMk/>
              <pc:sldMasterMk cId="0" sldId="2147483648"/>
              <pc:sldLayoutMk cId="1857922332" sldId="2147483665"/>
              <ac:spMk id="3" creationId="{73E8925E-FD5A-F862-C0B3-C046B9168592}"/>
            </ac:spMkLst>
          </pc:spChg>
          <pc:spChg chg="add mod">
            <ac:chgData name="li weining" userId="8163b6ee08a33dc0" providerId="LiveId" clId="{C2967E1A-AAC8-4839-993F-D04738C21619}" dt="2022-10-10T01:07:24.078" v="180" actId="14100"/>
            <ac:spMkLst>
              <pc:docMk/>
              <pc:sldMasterMk cId="0" sldId="2147483648"/>
              <pc:sldLayoutMk cId="1857922332" sldId="2147483665"/>
              <ac:spMk id="8" creationId="{4025E85D-2190-F74D-E9D5-353FD890A798}"/>
            </ac:spMkLst>
          </pc:spChg>
        </pc:sldLayoutChg>
      </pc:sldMasterChg>
    </pc:docChg>
  </pc:docChgLst>
  <pc:docChgLst>
    <pc:chgData name="li weining" userId="8163b6ee08a33dc0" providerId="LiveId" clId="{559A532D-9FAF-4286-91A1-6981289C00E6}"/>
    <pc:docChg chg="undo custSel addSld delSld modSld sldOrd modMainMaster">
      <pc:chgData name="li weining" userId="8163b6ee08a33dc0" providerId="LiveId" clId="{559A532D-9FAF-4286-91A1-6981289C00E6}" dt="2022-09-16T11:25:53.001" v="3102" actId="20577"/>
      <pc:docMkLst>
        <pc:docMk/>
      </pc:docMkLst>
      <pc:sldChg chg="modSp mod">
        <pc:chgData name="li weining" userId="8163b6ee08a33dc0" providerId="LiveId" clId="{559A532D-9FAF-4286-91A1-6981289C00E6}" dt="2022-09-16T09:55:03.006" v="2598" actId="20577"/>
        <pc:sldMkLst>
          <pc:docMk/>
          <pc:sldMk cId="0" sldId="368"/>
        </pc:sldMkLst>
        <pc:spChg chg="mod">
          <ac:chgData name="li weining" userId="8163b6ee08a33dc0" providerId="LiveId" clId="{559A532D-9FAF-4286-91A1-6981289C00E6}" dt="2022-09-16T09:55:03.006" v="2598" actId="20577"/>
          <ac:spMkLst>
            <pc:docMk/>
            <pc:sldMk cId="0" sldId="368"/>
            <ac:spMk id="7" creationId="{00000000-0000-0000-0000-000000000000}"/>
          </ac:spMkLst>
        </pc:spChg>
      </pc:sldChg>
      <pc:sldChg chg="addSp delSp modSp add mod ord">
        <pc:chgData name="li weining" userId="8163b6ee08a33dc0" providerId="LiveId" clId="{559A532D-9FAF-4286-91A1-6981289C00E6}" dt="2022-09-16T09:42:55.746" v="1838"/>
        <pc:sldMkLst>
          <pc:docMk/>
          <pc:sldMk cId="2978528612" sldId="501"/>
        </pc:sldMkLst>
        <pc:spChg chg="del">
          <ac:chgData name="li weining" userId="8163b6ee08a33dc0" providerId="LiveId" clId="{559A532D-9FAF-4286-91A1-6981289C00E6}" dt="2022-09-08T01:04:52.964" v="2" actId="478"/>
          <ac:spMkLst>
            <pc:docMk/>
            <pc:sldMk cId="2978528612" sldId="501"/>
            <ac:spMk id="5" creationId="{73ADC29F-DE41-AB95-6D8A-65A489D6D564}"/>
          </ac:spMkLst>
        </pc:spChg>
        <pc:spChg chg="mod">
          <ac:chgData name="li weining" userId="8163b6ee08a33dc0" providerId="LiveId" clId="{559A532D-9FAF-4286-91A1-6981289C00E6}" dt="2022-09-08T01:08:52.989" v="150"/>
          <ac:spMkLst>
            <pc:docMk/>
            <pc:sldMk cId="2978528612" sldId="501"/>
            <ac:spMk id="7" creationId="{C8B857C9-5836-4686-876E-181C97D78FF7}"/>
          </ac:spMkLst>
        </pc:spChg>
        <pc:spChg chg="add mod">
          <ac:chgData name="li weining" userId="8163b6ee08a33dc0" providerId="LiveId" clId="{559A532D-9FAF-4286-91A1-6981289C00E6}" dt="2022-09-08T01:46:57.667" v="250" actId="1036"/>
          <ac:spMkLst>
            <pc:docMk/>
            <pc:sldMk cId="2978528612" sldId="501"/>
            <ac:spMk id="17" creationId="{4803C933-4881-BEB2-6F60-F54F39A24DD2}"/>
          </ac:spMkLst>
        </pc:spChg>
        <pc:spChg chg="add mod">
          <ac:chgData name="li weining" userId="8163b6ee08a33dc0" providerId="LiveId" clId="{559A532D-9FAF-4286-91A1-6981289C00E6}" dt="2022-09-08T01:48:09.783" v="287" actId="1036"/>
          <ac:spMkLst>
            <pc:docMk/>
            <pc:sldMk cId="2978528612" sldId="501"/>
            <ac:spMk id="18" creationId="{B70362AC-0EEF-3BEA-7F12-A1B091780154}"/>
          </ac:spMkLst>
        </pc:spChg>
        <pc:picChg chg="del">
          <ac:chgData name="li weining" userId="8163b6ee08a33dc0" providerId="LiveId" clId="{559A532D-9FAF-4286-91A1-6981289C00E6}" dt="2022-09-08T01:04:51.668" v="1" actId="478"/>
          <ac:picMkLst>
            <pc:docMk/>
            <pc:sldMk cId="2978528612" sldId="501"/>
            <ac:picMk id="2" creationId="{2D96143B-2DDD-75C1-D8DA-6D32F99CD194}"/>
          </ac:picMkLst>
        </pc:picChg>
        <pc:picChg chg="add del mod">
          <ac:chgData name="li weining" userId="8163b6ee08a33dc0" providerId="LiveId" clId="{559A532D-9FAF-4286-91A1-6981289C00E6}" dt="2022-09-08T01:08:33.698" v="98" actId="478"/>
          <ac:picMkLst>
            <pc:docMk/>
            <pc:sldMk cId="2978528612" sldId="501"/>
            <ac:picMk id="4" creationId="{D09AEA66-2A99-6B9B-F868-FE03B0F0D9CE}"/>
          </ac:picMkLst>
        </pc:picChg>
        <pc:picChg chg="add mod">
          <ac:chgData name="li weining" userId="8163b6ee08a33dc0" providerId="LiveId" clId="{559A532D-9FAF-4286-91A1-6981289C00E6}" dt="2022-09-08T01:45:19.454" v="178" actId="1076"/>
          <ac:picMkLst>
            <pc:docMk/>
            <pc:sldMk cId="2978528612" sldId="501"/>
            <ac:picMk id="14" creationId="{6BB0D1AE-E0C4-FF6D-9A79-F6A362494C69}"/>
          </ac:picMkLst>
        </pc:picChg>
        <pc:picChg chg="add mod">
          <ac:chgData name="li weining" userId="8163b6ee08a33dc0" providerId="LiveId" clId="{559A532D-9FAF-4286-91A1-6981289C00E6}" dt="2022-09-08T01:47:44.243" v="269" actId="1076"/>
          <ac:picMkLst>
            <pc:docMk/>
            <pc:sldMk cId="2978528612" sldId="501"/>
            <ac:picMk id="16" creationId="{E61EE0BA-6F1E-8882-F957-6D19AB042825}"/>
          </ac:picMkLst>
        </pc:picChg>
        <pc:cxnChg chg="add del mod">
          <ac:chgData name="li weining" userId="8163b6ee08a33dc0" providerId="LiveId" clId="{559A532D-9FAF-4286-91A1-6981289C00E6}" dt="2022-09-08T01:08:35.467" v="99" actId="478"/>
          <ac:cxnSpMkLst>
            <pc:docMk/>
            <pc:sldMk cId="2978528612" sldId="501"/>
            <ac:cxnSpMk id="8" creationId="{CF6B3D23-587F-0599-7795-F493B40874C8}"/>
          </ac:cxnSpMkLst>
        </pc:cxnChg>
        <pc:cxnChg chg="add del mod">
          <ac:chgData name="li weining" userId="8163b6ee08a33dc0" providerId="LiveId" clId="{559A532D-9FAF-4286-91A1-6981289C00E6}" dt="2022-09-08T01:08:35.467" v="99" actId="478"/>
          <ac:cxnSpMkLst>
            <pc:docMk/>
            <pc:sldMk cId="2978528612" sldId="501"/>
            <ac:cxnSpMk id="9" creationId="{02B6AF7C-4D84-9422-B2B6-543BA7674AC4}"/>
          </ac:cxnSpMkLst>
        </pc:cxnChg>
        <pc:cxnChg chg="add del mod">
          <ac:chgData name="li weining" userId="8163b6ee08a33dc0" providerId="LiveId" clId="{559A532D-9FAF-4286-91A1-6981289C00E6}" dt="2022-09-08T01:08:35.467" v="99" actId="478"/>
          <ac:cxnSpMkLst>
            <pc:docMk/>
            <pc:sldMk cId="2978528612" sldId="501"/>
            <ac:cxnSpMk id="11" creationId="{D299E15B-6502-E438-6A61-9C6CBF736F24}"/>
          </ac:cxnSpMkLst>
        </pc:cxnChg>
      </pc:sldChg>
      <pc:sldChg chg="addSp delSp modSp add mod">
        <pc:chgData name="li weining" userId="8163b6ee08a33dc0" providerId="LiveId" clId="{559A532D-9FAF-4286-91A1-6981289C00E6}" dt="2022-09-16T09:54:56.676" v="2594" actId="1076"/>
        <pc:sldMkLst>
          <pc:docMk/>
          <pc:sldMk cId="3684484121" sldId="502"/>
        </pc:sldMkLst>
        <pc:spChg chg="add mod">
          <ac:chgData name="li weining" userId="8163b6ee08a33dc0" providerId="LiveId" clId="{559A532D-9FAF-4286-91A1-6981289C00E6}" dt="2022-09-08T09:03:08" v="1471" actId="207"/>
          <ac:spMkLst>
            <pc:docMk/>
            <pc:sldMk cId="3684484121" sldId="502"/>
            <ac:spMk id="2" creationId="{59D9E88B-7FA3-3DBE-5162-C1F02AEDE1D1}"/>
          </ac:spMkLst>
        </pc:spChg>
        <pc:spChg chg="add mod">
          <ac:chgData name="li weining" userId="8163b6ee08a33dc0" providerId="LiveId" clId="{559A532D-9FAF-4286-91A1-6981289C00E6}" dt="2022-09-16T09:54:56.676" v="2594" actId="1076"/>
          <ac:spMkLst>
            <pc:docMk/>
            <pc:sldMk cId="3684484121" sldId="502"/>
            <ac:spMk id="3" creationId="{72B2A11E-840F-830C-5CC9-F155A9AB91EB}"/>
          </ac:spMkLst>
        </pc:spChg>
        <pc:picChg chg="add del mod">
          <ac:chgData name="li weining" userId="8163b6ee08a33dc0" providerId="LiveId" clId="{559A532D-9FAF-4286-91A1-6981289C00E6}" dt="2022-09-08T01:55:46.899" v="290" actId="21"/>
          <ac:picMkLst>
            <pc:docMk/>
            <pc:sldMk cId="3684484121" sldId="502"/>
            <ac:picMk id="2" creationId="{6AD36F43-BC3B-B285-3D08-94930F509041}"/>
          </ac:picMkLst>
        </pc:picChg>
        <pc:picChg chg="mod">
          <ac:chgData name="li weining" userId="8163b6ee08a33dc0" providerId="LiveId" clId="{559A532D-9FAF-4286-91A1-6981289C00E6}" dt="2022-09-08T09:00:25.618" v="1076" actId="1035"/>
          <ac:picMkLst>
            <pc:docMk/>
            <pc:sldMk cId="3684484121" sldId="502"/>
            <ac:picMk id="4" creationId="{D09AEA66-2A99-6B9B-F868-FE03B0F0D9CE}"/>
          </ac:picMkLst>
        </pc:picChg>
        <pc:cxnChg chg="mod">
          <ac:chgData name="li weining" userId="8163b6ee08a33dc0" providerId="LiveId" clId="{559A532D-9FAF-4286-91A1-6981289C00E6}" dt="2022-09-08T09:00:25.618" v="1076" actId="1035"/>
          <ac:cxnSpMkLst>
            <pc:docMk/>
            <pc:sldMk cId="3684484121" sldId="502"/>
            <ac:cxnSpMk id="8" creationId="{CF6B3D23-587F-0599-7795-F493B40874C8}"/>
          </ac:cxnSpMkLst>
        </pc:cxnChg>
        <pc:cxnChg chg="mod">
          <ac:chgData name="li weining" userId="8163b6ee08a33dc0" providerId="LiveId" clId="{559A532D-9FAF-4286-91A1-6981289C00E6}" dt="2022-09-08T09:00:25.618" v="1076" actId="1035"/>
          <ac:cxnSpMkLst>
            <pc:docMk/>
            <pc:sldMk cId="3684484121" sldId="502"/>
            <ac:cxnSpMk id="9" creationId="{02B6AF7C-4D84-9422-B2B6-543BA7674AC4}"/>
          </ac:cxnSpMkLst>
        </pc:cxnChg>
        <pc:cxnChg chg="mod">
          <ac:chgData name="li weining" userId="8163b6ee08a33dc0" providerId="LiveId" clId="{559A532D-9FAF-4286-91A1-6981289C00E6}" dt="2022-09-08T09:00:25.618" v="1076" actId="1035"/>
          <ac:cxnSpMkLst>
            <pc:docMk/>
            <pc:sldMk cId="3684484121" sldId="502"/>
            <ac:cxnSpMk id="11" creationId="{D299E15B-6502-E438-6A61-9C6CBF736F24}"/>
          </ac:cxnSpMkLst>
        </pc:cxnChg>
      </pc:sldChg>
      <pc:sldChg chg="addSp delSp modSp add mod">
        <pc:chgData name="li weining" userId="8163b6ee08a33dc0" providerId="LiveId" clId="{559A532D-9FAF-4286-91A1-6981289C00E6}" dt="2022-09-08T02:16:29.152" v="682" actId="1076"/>
        <pc:sldMkLst>
          <pc:docMk/>
          <pc:sldMk cId="875530468" sldId="503"/>
        </pc:sldMkLst>
        <pc:spChg chg="add mod">
          <ac:chgData name="li weining" userId="8163b6ee08a33dc0" providerId="LiveId" clId="{559A532D-9FAF-4286-91A1-6981289C00E6}" dt="2022-09-08T02:16:27.591" v="681" actId="1076"/>
          <ac:spMkLst>
            <pc:docMk/>
            <pc:sldMk cId="875530468" sldId="503"/>
            <ac:spMk id="5" creationId="{5497C5FA-9775-0B57-97FE-641E31C6D91D}"/>
          </ac:spMkLst>
        </pc:spChg>
        <pc:picChg chg="add mod">
          <ac:chgData name="li weining" userId="8163b6ee08a33dc0" providerId="LiveId" clId="{559A532D-9FAF-4286-91A1-6981289C00E6}" dt="2022-09-08T02:16:29.152" v="682" actId="1076"/>
          <ac:picMkLst>
            <pc:docMk/>
            <pc:sldMk cId="875530468" sldId="503"/>
            <ac:picMk id="3" creationId="{72BB71F1-C0A5-0599-481A-66EAB2FA927F}"/>
          </ac:picMkLst>
        </pc:picChg>
        <pc:picChg chg="del">
          <ac:chgData name="li weining" userId="8163b6ee08a33dc0" providerId="LiveId" clId="{559A532D-9FAF-4286-91A1-6981289C00E6}" dt="2022-09-08T01:57:51.634" v="292" actId="478"/>
          <ac:picMkLst>
            <pc:docMk/>
            <pc:sldMk cId="875530468" sldId="503"/>
            <ac:picMk id="4" creationId="{D09AEA66-2A99-6B9B-F868-FE03B0F0D9CE}"/>
          </ac:picMkLst>
        </pc:picChg>
        <pc:cxnChg chg="del">
          <ac:chgData name="li weining" userId="8163b6ee08a33dc0" providerId="LiveId" clId="{559A532D-9FAF-4286-91A1-6981289C00E6}" dt="2022-09-08T01:57:53.378" v="293" actId="478"/>
          <ac:cxnSpMkLst>
            <pc:docMk/>
            <pc:sldMk cId="875530468" sldId="503"/>
            <ac:cxnSpMk id="8" creationId="{CF6B3D23-587F-0599-7795-F493B40874C8}"/>
          </ac:cxnSpMkLst>
        </pc:cxnChg>
        <pc:cxnChg chg="del">
          <ac:chgData name="li weining" userId="8163b6ee08a33dc0" providerId="LiveId" clId="{559A532D-9FAF-4286-91A1-6981289C00E6}" dt="2022-09-08T01:57:53.378" v="293" actId="478"/>
          <ac:cxnSpMkLst>
            <pc:docMk/>
            <pc:sldMk cId="875530468" sldId="503"/>
            <ac:cxnSpMk id="9" creationId="{02B6AF7C-4D84-9422-B2B6-543BA7674AC4}"/>
          </ac:cxnSpMkLst>
        </pc:cxnChg>
        <pc:cxnChg chg="del">
          <ac:chgData name="li weining" userId="8163b6ee08a33dc0" providerId="LiveId" clId="{559A532D-9FAF-4286-91A1-6981289C00E6}" dt="2022-09-08T01:57:53.378" v="293" actId="478"/>
          <ac:cxnSpMkLst>
            <pc:docMk/>
            <pc:sldMk cId="875530468" sldId="503"/>
            <ac:cxnSpMk id="11" creationId="{D299E15B-6502-E438-6A61-9C6CBF736F24}"/>
          </ac:cxnSpMkLst>
        </pc:cxnChg>
      </pc:sldChg>
      <pc:sldChg chg="addSp delSp modSp add mod ord">
        <pc:chgData name="li weining" userId="8163b6ee08a33dc0" providerId="LiveId" clId="{559A532D-9FAF-4286-91A1-6981289C00E6}" dt="2022-09-08T02:15:27.253" v="640" actId="1076"/>
        <pc:sldMkLst>
          <pc:docMk/>
          <pc:sldMk cId="3045019128" sldId="504"/>
        </pc:sldMkLst>
        <pc:spChg chg="add mod">
          <ac:chgData name="li weining" userId="8163b6ee08a33dc0" providerId="LiveId" clId="{559A532D-9FAF-4286-91A1-6981289C00E6}" dt="2022-09-08T02:15:25.149" v="639" actId="1076"/>
          <ac:spMkLst>
            <pc:docMk/>
            <pc:sldMk cId="3045019128" sldId="504"/>
            <ac:spMk id="2" creationId="{807EC657-5300-785F-58B1-3EC98D2EA139}"/>
          </ac:spMkLst>
        </pc:spChg>
        <pc:spChg chg="add mod">
          <ac:chgData name="li weining" userId="8163b6ee08a33dc0" providerId="LiveId" clId="{559A532D-9FAF-4286-91A1-6981289C00E6}" dt="2022-09-08T02:07:21.533" v="610" actId="1076"/>
          <ac:spMkLst>
            <pc:docMk/>
            <pc:sldMk cId="3045019128" sldId="504"/>
            <ac:spMk id="3" creationId="{76B6AD58-CE5D-F510-52D3-257A9BB2068D}"/>
          </ac:spMkLst>
        </pc:spChg>
        <pc:spChg chg="add mod">
          <ac:chgData name="li weining" userId="8163b6ee08a33dc0" providerId="LiveId" clId="{559A532D-9FAF-4286-91A1-6981289C00E6}" dt="2022-09-08T02:15:20.293" v="638" actId="1076"/>
          <ac:spMkLst>
            <pc:docMk/>
            <pc:sldMk cId="3045019128" sldId="504"/>
            <ac:spMk id="4" creationId="{D6449821-4858-58A3-26DD-234411F813AC}"/>
          </ac:spMkLst>
        </pc:spChg>
        <pc:spChg chg="del">
          <ac:chgData name="li weining" userId="8163b6ee08a33dc0" providerId="LiveId" clId="{559A532D-9FAF-4286-91A1-6981289C00E6}" dt="2022-09-08T02:01:16.466" v="382" actId="478"/>
          <ac:spMkLst>
            <pc:docMk/>
            <pc:sldMk cId="3045019128" sldId="504"/>
            <ac:spMk id="26" creationId="{E8655995-DA96-4893-84B7-16ADFBFBFF6B}"/>
          </ac:spMkLst>
        </pc:spChg>
        <pc:spChg chg="del">
          <ac:chgData name="li weining" userId="8163b6ee08a33dc0" providerId="LiveId" clId="{559A532D-9FAF-4286-91A1-6981289C00E6}" dt="2022-09-08T02:01:30.522" v="392" actId="478"/>
          <ac:spMkLst>
            <pc:docMk/>
            <pc:sldMk cId="3045019128" sldId="504"/>
            <ac:spMk id="27" creationId="{FDA97F56-5E8D-4CD8-A3CB-18E2ED6B14B5}"/>
          </ac:spMkLst>
        </pc:spChg>
        <pc:spChg chg="mod">
          <ac:chgData name="li weining" userId="8163b6ee08a33dc0" providerId="LiveId" clId="{559A532D-9FAF-4286-91A1-6981289C00E6}" dt="2022-09-08T02:14:11.988" v="624" actId="403"/>
          <ac:spMkLst>
            <pc:docMk/>
            <pc:sldMk cId="3045019128" sldId="504"/>
            <ac:spMk id="28" creationId="{B4F4A981-0685-466B-9CA5-1743304BED2E}"/>
          </ac:spMkLst>
        </pc:spChg>
        <pc:spChg chg="del">
          <ac:chgData name="li weining" userId="8163b6ee08a33dc0" providerId="LiveId" clId="{559A532D-9FAF-4286-91A1-6981289C00E6}" dt="2022-09-08T02:01:18.313" v="383" actId="478"/>
          <ac:spMkLst>
            <pc:docMk/>
            <pc:sldMk cId="3045019128" sldId="504"/>
            <ac:spMk id="29" creationId="{AFC45D26-5D98-411D-94CA-65185F84BC22}"/>
          </ac:spMkLst>
        </pc:spChg>
        <pc:spChg chg="mod">
          <ac:chgData name="li weining" userId="8163b6ee08a33dc0" providerId="LiveId" clId="{559A532D-9FAF-4286-91A1-6981289C00E6}" dt="2022-09-08T02:00:54.792" v="354"/>
          <ac:spMkLst>
            <pc:docMk/>
            <pc:sldMk cId="3045019128" sldId="504"/>
            <ac:spMk id="30" creationId="{0EFEF989-CD5D-478A-BFC9-5A5F32072878}"/>
          </ac:spMkLst>
        </pc:spChg>
        <pc:picChg chg="add mod">
          <ac:chgData name="li weining" userId="8163b6ee08a33dc0" providerId="LiveId" clId="{559A532D-9FAF-4286-91A1-6981289C00E6}" dt="2022-09-08T02:15:27.253" v="640" actId="1076"/>
          <ac:picMkLst>
            <pc:docMk/>
            <pc:sldMk cId="3045019128" sldId="504"/>
            <ac:picMk id="6" creationId="{57D5AF81-29B9-92BF-7D4F-5411B3830EA4}"/>
          </ac:picMkLst>
        </pc:picChg>
      </pc:sldChg>
      <pc:sldChg chg="addSp delSp modSp add mod">
        <pc:chgData name="li weining" userId="8163b6ee08a33dc0" providerId="LiveId" clId="{559A532D-9FAF-4286-91A1-6981289C00E6}" dt="2022-09-08T02:17:32.218" v="740" actId="1076"/>
        <pc:sldMkLst>
          <pc:docMk/>
          <pc:sldMk cId="3489671453" sldId="505"/>
        </pc:sldMkLst>
        <pc:spChg chg="add mod">
          <ac:chgData name="li weining" userId="8163b6ee08a33dc0" providerId="LiveId" clId="{559A532D-9FAF-4286-91A1-6981289C00E6}" dt="2022-09-08T02:17:29.994" v="739" actId="1076"/>
          <ac:spMkLst>
            <pc:docMk/>
            <pc:sldMk cId="3489671453" sldId="505"/>
            <ac:spMk id="2" creationId="{76B81293-69CC-5761-C329-73E1C2DF7D70}"/>
          </ac:spMkLst>
        </pc:spChg>
        <pc:picChg chg="del">
          <ac:chgData name="li weining" userId="8163b6ee08a33dc0" providerId="LiveId" clId="{559A532D-9FAF-4286-91A1-6981289C00E6}" dt="2022-09-08T02:15:46.183" v="642" actId="478"/>
          <ac:picMkLst>
            <pc:docMk/>
            <pc:sldMk cId="3489671453" sldId="505"/>
            <ac:picMk id="3" creationId="{72BB71F1-C0A5-0599-481A-66EAB2FA927F}"/>
          </ac:picMkLst>
        </pc:picChg>
        <pc:picChg chg="add mod">
          <ac:chgData name="li weining" userId="8163b6ee08a33dc0" providerId="LiveId" clId="{559A532D-9FAF-4286-91A1-6981289C00E6}" dt="2022-09-08T02:17:32.218" v="740" actId="1076"/>
          <ac:picMkLst>
            <pc:docMk/>
            <pc:sldMk cId="3489671453" sldId="505"/>
            <ac:picMk id="5" creationId="{A8ED0312-0C48-74F4-A86A-322083B13D18}"/>
          </ac:picMkLst>
        </pc:picChg>
      </pc:sldChg>
      <pc:sldChg chg="addSp delSp modSp add mod">
        <pc:chgData name="li weining" userId="8163b6ee08a33dc0" providerId="LiveId" clId="{559A532D-9FAF-4286-91A1-6981289C00E6}" dt="2022-09-08T08:45:49.825" v="966" actId="1076"/>
        <pc:sldMkLst>
          <pc:docMk/>
          <pc:sldMk cId="268438231" sldId="506"/>
        </pc:sldMkLst>
        <pc:spChg chg="del mod">
          <ac:chgData name="li weining" userId="8163b6ee08a33dc0" providerId="LiveId" clId="{559A532D-9FAF-4286-91A1-6981289C00E6}" dt="2022-09-08T08:44:56.440" v="917" actId="478"/>
          <ac:spMkLst>
            <pc:docMk/>
            <pc:sldMk cId="268438231" sldId="506"/>
            <ac:spMk id="2" creationId="{76B81293-69CC-5761-C329-73E1C2DF7D70}"/>
          </ac:spMkLst>
        </pc:spChg>
        <pc:spChg chg="add del mod">
          <ac:chgData name="li weining" userId="8163b6ee08a33dc0" providerId="LiveId" clId="{559A532D-9FAF-4286-91A1-6981289C00E6}" dt="2022-09-08T08:44:55.242" v="916"/>
          <ac:spMkLst>
            <pc:docMk/>
            <pc:sldMk cId="268438231" sldId="506"/>
            <ac:spMk id="4" creationId="{27E89E1F-3376-7C17-8C17-48AC3399B770}"/>
          </ac:spMkLst>
        </pc:spChg>
        <pc:spChg chg="mod">
          <ac:chgData name="li weining" userId="8163b6ee08a33dc0" providerId="LiveId" clId="{559A532D-9FAF-4286-91A1-6981289C00E6}" dt="2022-09-08T08:45:18.025" v="954" actId="14100"/>
          <ac:spMkLst>
            <pc:docMk/>
            <pc:sldMk cId="268438231" sldId="506"/>
            <ac:spMk id="7" creationId="{C8B857C9-5836-4686-876E-181C97D78FF7}"/>
          </ac:spMkLst>
        </pc:spChg>
        <pc:spChg chg="add mod">
          <ac:chgData name="li weining" userId="8163b6ee08a33dc0" providerId="LiveId" clId="{559A532D-9FAF-4286-91A1-6981289C00E6}" dt="2022-09-08T08:45:49.825" v="966" actId="1076"/>
          <ac:spMkLst>
            <pc:docMk/>
            <pc:sldMk cId="268438231" sldId="506"/>
            <ac:spMk id="8" creationId="{19411C6D-EB52-8DF7-111A-2CF6EE8EED7D}"/>
          </ac:spMkLst>
        </pc:spChg>
        <pc:graphicFrameChg chg="add del mod">
          <ac:chgData name="li weining" userId="8163b6ee08a33dc0" providerId="LiveId" clId="{559A532D-9FAF-4286-91A1-6981289C00E6}" dt="2022-09-08T08:44:53.319" v="914" actId="478"/>
          <ac:graphicFrameMkLst>
            <pc:docMk/>
            <pc:sldMk cId="268438231" sldId="506"/>
            <ac:graphicFrameMk id="3" creationId="{EF63AD09-8AB4-4CFD-8E7B-6D52051D44C7}"/>
          </ac:graphicFrameMkLst>
        </pc:graphicFrameChg>
        <pc:graphicFrameChg chg="add mod">
          <ac:chgData name="li weining" userId="8163b6ee08a33dc0" providerId="LiveId" clId="{559A532D-9FAF-4286-91A1-6981289C00E6}" dt="2022-09-08T08:45:29.945" v="958" actId="1076"/>
          <ac:graphicFrameMkLst>
            <pc:docMk/>
            <pc:sldMk cId="268438231" sldId="506"/>
            <ac:graphicFrameMk id="6" creationId="{015356E4-D761-4E1F-839D-80F299AD3673}"/>
          </ac:graphicFrameMkLst>
        </pc:graphicFrameChg>
        <pc:picChg chg="del">
          <ac:chgData name="li weining" userId="8163b6ee08a33dc0" providerId="LiveId" clId="{559A532D-9FAF-4286-91A1-6981289C00E6}" dt="2022-09-08T08:36:06.113" v="746" actId="478"/>
          <ac:picMkLst>
            <pc:docMk/>
            <pc:sldMk cId="268438231" sldId="506"/>
            <ac:picMk id="5" creationId="{A8ED0312-0C48-74F4-A86A-322083B13D18}"/>
          </ac:picMkLst>
        </pc:picChg>
      </pc:sldChg>
      <pc:sldChg chg="addSp delSp modSp add mod ord">
        <pc:chgData name="li weining" userId="8163b6ee08a33dc0" providerId="LiveId" clId="{559A532D-9FAF-4286-91A1-6981289C00E6}" dt="2022-09-16T10:06:12.809" v="2682" actId="27918"/>
        <pc:sldMkLst>
          <pc:docMk/>
          <pc:sldMk cId="3194609399" sldId="507"/>
        </pc:sldMkLst>
        <pc:spChg chg="del mod">
          <ac:chgData name="li weining" userId="8163b6ee08a33dc0" providerId="LiveId" clId="{559A532D-9FAF-4286-91A1-6981289C00E6}" dt="2022-09-08T08:43:55.999" v="823" actId="478"/>
          <ac:spMkLst>
            <pc:docMk/>
            <pc:sldMk cId="3194609399" sldId="507"/>
            <ac:spMk id="2" creationId="{76B81293-69CC-5761-C329-73E1C2DF7D70}"/>
          </ac:spMkLst>
        </pc:spChg>
        <pc:spChg chg="add mod">
          <ac:chgData name="li weining" userId="8163b6ee08a33dc0" providerId="LiveId" clId="{559A532D-9FAF-4286-91A1-6981289C00E6}" dt="2022-09-16T09:47:44.206" v="2076" actId="1035"/>
          <ac:spMkLst>
            <pc:docMk/>
            <pc:sldMk cId="3194609399" sldId="507"/>
            <ac:spMk id="4" creationId="{40231A05-7BA2-3AE6-EFBF-F4777E526FA7}"/>
          </ac:spMkLst>
        </pc:spChg>
        <pc:spChg chg="add mod">
          <ac:chgData name="li weining" userId="8163b6ee08a33dc0" providerId="LiveId" clId="{559A532D-9FAF-4286-91A1-6981289C00E6}" dt="2022-09-16T09:55:58.455" v="2601" actId="1076"/>
          <ac:spMkLst>
            <pc:docMk/>
            <pc:sldMk cId="3194609399" sldId="507"/>
            <ac:spMk id="5" creationId="{687686E5-5065-CA85-7651-F0F116B33AC3}"/>
          </ac:spMkLst>
        </pc:spChg>
        <pc:spChg chg="mod">
          <ac:chgData name="li weining" userId="8163b6ee08a33dc0" providerId="LiveId" clId="{559A532D-9FAF-4286-91A1-6981289C00E6}" dt="2022-09-08T08:45:10.046" v="937"/>
          <ac:spMkLst>
            <pc:docMk/>
            <pc:sldMk cId="3194609399" sldId="507"/>
            <ac:spMk id="7" creationId="{C8B857C9-5836-4686-876E-181C97D78FF7}"/>
          </ac:spMkLst>
        </pc:spChg>
        <pc:graphicFrameChg chg="add del mod">
          <ac:chgData name="li weining" userId="8163b6ee08a33dc0" providerId="LiveId" clId="{559A532D-9FAF-4286-91A1-6981289C00E6}" dt="2022-09-16T10:02:49.480" v="2675" actId="478"/>
          <ac:graphicFrameMkLst>
            <pc:docMk/>
            <pc:sldMk cId="3194609399" sldId="507"/>
            <ac:graphicFrameMk id="2" creationId="{AC47BCAF-D7DC-7674-9953-5F2E9516F12F}"/>
          </ac:graphicFrameMkLst>
        </pc:graphicFrameChg>
        <pc:graphicFrameChg chg="del mod">
          <ac:chgData name="li weining" userId="8163b6ee08a33dc0" providerId="LiveId" clId="{559A532D-9FAF-4286-91A1-6981289C00E6}" dt="2022-09-16T09:44:18.405" v="1846" actId="478"/>
          <ac:graphicFrameMkLst>
            <pc:docMk/>
            <pc:sldMk cId="3194609399" sldId="507"/>
            <ac:graphicFrameMk id="3" creationId="{EF63AD09-8AB4-4CFD-8E7B-6D52051D44C7}"/>
          </ac:graphicFrameMkLst>
        </pc:graphicFrameChg>
        <pc:picChg chg="add mod">
          <ac:chgData name="li weining" userId="8163b6ee08a33dc0" providerId="LiveId" clId="{559A532D-9FAF-4286-91A1-6981289C00E6}" dt="2022-09-16T10:02:52.343" v="2676" actId="1076"/>
          <ac:picMkLst>
            <pc:docMk/>
            <pc:sldMk cId="3194609399" sldId="507"/>
            <ac:picMk id="6" creationId="{78468888-C9BC-226B-F64B-73155CC3AD67}"/>
          </ac:picMkLst>
        </pc:picChg>
      </pc:sldChg>
      <pc:sldChg chg="addSp delSp modSp add del mod">
        <pc:chgData name="li weining" userId="8163b6ee08a33dc0" providerId="LiveId" clId="{559A532D-9FAF-4286-91A1-6981289C00E6}" dt="2022-09-16T09:56:28.904" v="2603" actId="2696"/>
        <pc:sldMkLst>
          <pc:docMk/>
          <pc:sldMk cId="2623195640" sldId="508"/>
        </pc:sldMkLst>
        <pc:spChg chg="mod">
          <ac:chgData name="li weining" userId="8163b6ee08a33dc0" providerId="LiveId" clId="{559A532D-9FAF-4286-91A1-6981289C00E6}" dt="2022-09-08T09:06:39.210" v="1521" actId="14100"/>
          <ac:spMkLst>
            <pc:docMk/>
            <pc:sldMk cId="2623195640" sldId="508"/>
            <ac:spMk id="7" creationId="{C8B857C9-5836-4686-876E-181C97D78FF7}"/>
          </ac:spMkLst>
        </pc:spChg>
        <pc:spChg chg="add del mod">
          <ac:chgData name="li weining" userId="8163b6ee08a33dc0" providerId="LiveId" clId="{559A532D-9FAF-4286-91A1-6981289C00E6}" dt="2022-09-08T09:09:00.196" v="1834" actId="1076"/>
          <ac:spMkLst>
            <pc:docMk/>
            <pc:sldMk cId="2623195640" sldId="508"/>
            <ac:spMk id="8" creationId="{19411C6D-EB52-8DF7-111A-2CF6EE8EED7D}"/>
          </ac:spMkLst>
        </pc:spChg>
        <pc:graphicFrameChg chg="add mod">
          <ac:chgData name="li weining" userId="8163b6ee08a33dc0" providerId="LiveId" clId="{559A532D-9FAF-4286-91A1-6981289C00E6}" dt="2022-09-08T09:08:55.093" v="1832" actId="1076"/>
          <ac:graphicFrameMkLst>
            <pc:docMk/>
            <pc:sldMk cId="2623195640" sldId="508"/>
            <ac:graphicFrameMk id="2" creationId="{F5282008-D738-9658-E73C-FA6B3A4B837A}"/>
          </ac:graphicFrameMkLst>
        </pc:graphicFrameChg>
        <pc:graphicFrameChg chg="del">
          <ac:chgData name="li weining" userId="8163b6ee08a33dc0" providerId="LiveId" clId="{559A532D-9FAF-4286-91A1-6981289C00E6}" dt="2022-09-08T09:05:52.687" v="1475" actId="478"/>
          <ac:graphicFrameMkLst>
            <pc:docMk/>
            <pc:sldMk cId="2623195640" sldId="508"/>
            <ac:graphicFrameMk id="6" creationId="{015356E4-D761-4E1F-839D-80F299AD3673}"/>
          </ac:graphicFrameMkLst>
        </pc:graphicFrameChg>
      </pc:sldChg>
      <pc:sldChg chg="addSp delSp modSp add mod">
        <pc:chgData name="li weining" userId="8163b6ee08a33dc0" providerId="LiveId" clId="{559A532D-9FAF-4286-91A1-6981289C00E6}" dt="2022-09-16T09:53:54.659" v="2569" actId="1076"/>
        <pc:sldMkLst>
          <pc:docMk/>
          <pc:sldMk cId="45976789" sldId="509"/>
        </pc:sldMkLst>
        <pc:spChg chg="mod">
          <ac:chgData name="li weining" userId="8163b6ee08a33dc0" providerId="LiveId" clId="{559A532D-9FAF-4286-91A1-6981289C00E6}" dt="2022-09-16T09:53:54.659" v="2569" actId="1076"/>
          <ac:spMkLst>
            <pc:docMk/>
            <pc:sldMk cId="45976789" sldId="509"/>
            <ac:spMk id="4" creationId="{40231A05-7BA2-3AE6-EFBF-F4777E526FA7}"/>
          </ac:spMkLst>
        </pc:spChg>
        <pc:graphicFrameChg chg="del">
          <ac:chgData name="li weining" userId="8163b6ee08a33dc0" providerId="LiveId" clId="{559A532D-9FAF-4286-91A1-6981289C00E6}" dt="2022-09-16T09:52:25.002" v="2342" actId="478"/>
          <ac:graphicFrameMkLst>
            <pc:docMk/>
            <pc:sldMk cId="45976789" sldId="509"/>
            <ac:graphicFrameMk id="3" creationId="{EF63AD09-8AB4-4CFD-8E7B-6D52051D44C7}"/>
          </ac:graphicFrameMkLst>
        </pc:graphicFrameChg>
        <pc:picChg chg="add mod">
          <ac:chgData name="li weining" userId="8163b6ee08a33dc0" providerId="LiveId" clId="{559A532D-9FAF-4286-91A1-6981289C00E6}" dt="2022-09-16T09:53:52.651" v="2568" actId="1076"/>
          <ac:picMkLst>
            <pc:docMk/>
            <pc:sldMk cId="45976789" sldId="509"/>
            <ac:picMk id="5" creationId="{D3D94A7C-D39B-7E00-3747-4DE9E52AD0EA}"/>
          </ac:picMkLst>
        </pc:picChg>
      </pc:sldChg>
      <pc:sldChg chg="add del">
        <pc:chgData name="li weining" userId="8163b6ee08a33dc0" providerId="LiveId" clId="{559A532D-9FAF-4286-91A1-6981289C00E6}" dt="2022-09-16T09:44:13.019" v="1844" actId="2890"/>
        <pc:sldMkLst>
          <pc:docMk/>
          <pc:sldMk cId="503151782" sldId="509"/>
        </pc:sldMkLst>
      </pc:sldChg>
      <pc:sldChg chg="addSp delSp add del mod">
        <pc:chgData name="li weining" userId="8163b6ee08a33dc0" providerId="LiveId" clId="{559A532D-9FAF-4286-91A1-6981289C00E6}" dt="2022-09-16T09:43:39.235" v="1842" actId="2890"/>
        <pc:sldMkLst>
          <pc:docMk/>
          <pc:sldMk cId="3828567438" sldId="509"/>
        </pc:sldMkLst>
        <pc:picChg chg="add del">
          <ac:chgData name="li weining" userId="8163b6ee08a33dc0" providerId="LiveId" clId="{559A532D-9FAF-4286-91A1-6981289C00E6}" dt="2022-09-16T09:43:34.754" v="1841" actId="478"/>
          <ac:picMkLst>
            <pc:docMk/>
            <pc:sldMk cId="3828567438" sldId="509"/>
            <ac:picMk id="4" creationId="{D09AEA66-2A99-6B9B-F868-FE03B0F0D9CE}"/>
          </ac:picMkLst>
        </pc:picChg>
      </pc:sldChg>
      <pc:sldChg chg="addSp delSp modSp add mod">
        <pc:chgData name="li weining" userId="8163b6ee08a33dc0" providerId="LiveId" clId="{559A532D-9FAF-4286-91A1-6981289C00E6}" dt="2022-09-16T10:04:07.832" v="2679" actId="1076"/>
        <pc:sldMkLst>
          <pc:docMk/>
          <pc:sldMk cId="3001882330" sldId="510"/>
        </pc:sldMkLst>
        <pc:spChg chg="add mod">
          <ac:chgData name="li weining" userId="8163b6ee08a33dc0" providerId="LiveId" clId="{559A532D-9FAF-4286-91A1-6981289C00E6}" dt="2022-09-16T09:59:47.916" v="2624" actId="20578"/>
          <ac:spMkLst>
            <pc:docMk/>
            <pc:sldMk cId="3001882330" sldId="510"/>
            <ac:spMk id="3" creationId="{0DC673F1-BC58-9507-C374-70F115FC7A74}"/>
          </ac:spMkLst>
        </pc:spChg>
        <pc:spChg chg="del">
          <ac:chgData name="li weining" userId="8163b6ee08a33dc0" providerId="LiveId" clId="{559A532D-9FAF-4286-91A1-6981289C00E6}" dt="2022-09-16T09:55:49.480" v="2599" actId="478"/>
          <ac:spMkLst>
            <pc:docMk/>
            <pc:sldMk cId="3001882330" sldId="510"/>
            <ac:spMk id="4" creationId="{40231A05-7BA2-3AE6-EFBF-F4777E526FA7}"/>
          </ac:spMkLst>
        </pc:spChg>
        <pc:spChg chg="add mod">
          <ac:chgData name="li weining" userId="8163b6ee08a33dc0" providerId="LiveId" clId="{559A532D-9FAF-4286-91A1-6981289C00E6}" dt="2022-09-16T09:56:02.402" v="2602"/>
          <ac:spMkLst>
            <pc:docMk/>
            <pc:sldMk cId="3001882330" sldId="510"/>
            <ac:spMk id="5" creationId="{6F86D7A5-FAE0-9BAF-9524-B8250E51A79B}"/>
          </ac:spMkLst>
        </pc:spChg>
        <pc:graphicFrameChg chg="del">
          <ac:chgData name="li weining" userId="8163b6ee08a33dc0" providerId="LiveId" clId="{559A532D-9FAF-4286-91A1-6981289C00E6}" dt="2022-09-16T10:04:05.282" v="2677" actId="478"/>
          <ac:graphicFrameMkLst>
            <pc:docMk/>
            <pc:sldMk cId="3001882330" sldId="510"/>
            <ac:graphicFrameMk id="2" creationId="{AC47BCAF-D7DC-7674-9953-5F2E9516F12F}"/>
          </ac:graphicFrameMkLst>
        </pc:graphicFrameChg>
        <pc:picChg chg="add mod">
          <ac:chgData name="li weining" userId="8163b6ee08a33dc0" providerId="LiveId" clId="{559A532D-9FAF-4286-91A1-6981289C00E6}" dt="2022-09-16T10:04:07.832" v="2679" actId="1076"/>
          <ac:picMkLst>
            <pc:docMk/>
            <pc:sldMk cId="3001882330" sldId="510"/>
            <ac:picMk id="6" creationId="{E974DBDD-BDDA-7866-BA98-DE519991F193}"/>
          </ac:picMkLst>
        </pc:picChg>
      </pc:sldChg>
      <pc:sldChg chg="add del">
        <pc:chgData name="li weining" userId="8163b6ee08a33dc0" providerId="LiveId" clId="{559A532D-9FAF-4286-91A1-6981289C00E6}" dt="2022-09-16T09:47:51.002" v="2078" actId="2890"/>
        <pc:sldMkLst>
          <pc:docMk/>
          <pc:sldMk cId="349420323" sldId="511"/>
        </pc:sldMkLst>
      </pc:sldChg>
      <pc:sldChg chg="addSp delSp modSp add mod ord">
        <pc:chgData name="li weining" userId="8163b6ee08a33dc0" providerId="LiveId" clId="{559A532D-9FAF-4286-91A1-6981289C00E6}" dt="2022-09-16T09:54:03.836" v="2571"/>
        <pc:sldMkLst>
          <pc:docMk/>
          <pc:sldMk cId="1495570363" sldId="511"/>
        </pc:sldMkLst>
        <pc:spChg chg="del">
          <ac:chgData name="li weining" userId="8163b6ee08a33dc0" providerId="LiveId" clId="{559A532D-9FAF-4286-91A1-6981289C00E6}" dt="2022-09-16T09:48:02.774" v="2082" actId="478"/>
          <ac:spMkLst>
            <pc:docMk/>
            <pc:sldMk cId="1495570363" sldId="511"/>
            <ac:spMk id="4" creationId="{40231A05-7BA2-3AE6-EFBF-F4777E526FA7}"/>
          </ac:spMkLst>
        </pc:spChg>
        <pc:spChg chg="del">
          <ac:chgData name="li weining" userId="8163b6ee08a33dc0" providerId="LiveId" clId="{559A532D-9FAF-4286-91A1-6981289C00E6}" dt="2022-09-16T09:48:00.879" v="2081" actId="478"/>
          <ac:spMkLst>
            <pc:docMk/>
            <pc:sldMk cId="1495570363" sldId="511"/>
            <ac:spMk id="5" creationId="{687686E5-5065-CA85-7651-F0F116B33AC3}"/>
          </ac:spMkLst>
        </pc:spChg>
        <pc:spChg chg="mod">
          <ac:chgData name="li weining" userId="8163b6ee08a33dc0" providerId="LiveId" clId="{559A532D-9FAF-4286-91A1-6981289C00E6}" dt="2022-09-16T09:48:14.501" v="2117"/>
          <ac:spMkLst>
            <pc:docMk/>
            <pc:sldMk cId="1495570363" sldId="511"/>
            <ac:spMk id="7" creationId="{C8B857C9-5836-4686-876E-181C97D78FF7}"/>
          </ac:spMkLst>
        </pc:spChg>
        <pc:spChg chg="add mod">
          <ac:chgData name="li weining" userId="8163b6ee08a33dc0" providerId="LiveId" clId="{559A532D-9FAF-4286-91A1-6981289C00E6}" dt="2022-09-16T09:51:53.438" v="2329" actId="14100"/>
          <ac:spMkLst>
            <pc:docMk/>
            <pc:sldMk cId="1495570363" sldId="511"/>
            <ac:spMk id="10" creationId="{94A6CCE7-C651-9ADF-C273-FB40C3AB98A5}"/>
          </ac:spMkLst>
        </pc:spChg>
        <pc:spChg chg="add mod">
          <ac:chgData name="li weining" userId="8163b6ee08a33dc0" providerId="LiveId" clId="{559A532D-9FAF-4286-91A1-6981289C00E6}" dt="2022-09-16T09:52:01.790" v="2340" actId="14100"/>
          <ac:spMkLst>
            <pc:docMk/>
            <pc:sldMk cId="1495570363" sldId="511"/>
            <ac:spMk id="11" creationId="{EF42457C-0A2B-E104-A1DC-A99E67E9AF70}"/>
          </ac:spMkLst>
        </pc:spChg>
        <pc:graphicFrameChg chg="del">
          <ac:chgData name="li weining" userId="8163b6ee08a33dc0" providerId="LiveId" clId="{559A532D-9FAF-4286-91A1-6981289C00E6}" dt="2022-09-16T09:47:57.089" v="2080" actId="478"/>
          <ac:graphicFrameMkLst>
            <pc:docMk/>
            <pc:sldMk cId="1495570363" sldId="511"/>
            <ac:graphicFrameMk id="2" creationId="{AC47BCAF-D7DC-7674-9953-5F2E9516F12F}"/>
          </ac:graphicFrameMkLst>
        </pc:graphicFrameChg>
        <pc:picChg chg="add mod">
          <ac:chgData name="li weining" userId="8163b6ee08a33dc0" providerId="LiveId" clId="{559A532D-9FAF-4286-91A1-6981289C00E6}" dt="2022-09-16T09:49:06.745" v="2137" actId="1076"/>
          <ac:picMkLst>
            <pc:docMk/>
            <pc:sldMk cId="1495570363" sldId="511"/>
            <ac:picMk id="6" creationId="{BAFDCBCB-FAED-41C2-65C1-3EDE20E97594}"/>
          </ac:picMkLst>
        </pc:picChg>
        <pc:picChg chg="add mod">
          <ac:chgData name="li weining" userId="8163b6ee08a33dc0" providerId="LiveId" clId="{559A532D-9FAF-4286-91A1-6981289C00E6}" dt="2022-09-16T09:49:04.480" v="2136" actId="1076"/>
          <ac:picMkLst>
            <pc:docMk/>
            <pc:sldMk cId="1495570363" sldId="511"/>
            <ac:picMk id="9" creationId="{EF07FBE1-F4CC-A745-CB92-89C19C6C6B13}"/>
          </ac:picMkLst>
        </pc:picChg>
      </pc:sldChg>
      <pc:sldChg chg="add">
        <pc:chgData name="li weining" userId="8163b6ee08a33dc0" providerId="LiveId" clId="{559A532D-9FAF-4286-91A1-6981289C00E6}" dt="2022-09-16T09:52:15.061" v="2341" actId="2890"/>
        <pc:sldMkLst>
          <pc:docMk/>
          <pc:sldMk cId="1230317108" sldId="512"/>
        </pc:sldMkLst>
      </pc:sldChg>
      <pc:sldChg chg="addSp delSp modSp add mod">
        <pc:chgData name="li weining" userId="8163b6ee08a33dc0" providerId="LiveId" clId="{559A532D-9FAF-4286-91A1-6981289C00E6}" dt="2022-09-16T10:02:38.572" v="2669" actId="27918"/>
        <pc:sldMkLst>
          <pc:docMk/>
          <pc:sldMk cId="3949831586" sldId="513"/>
        </pc:sldMkLst>
        <pc:spChg chg="mod">
          <ac:chgData name="li weining" userId="8163b6ee08a33dc0" providerId="LiveId" clId="{559A532D-9FAF-4286-91A1-6981289C00E6}" dt="2022-09-16T10:01:22.563" v="2645" actId="207"/>
          <ac:spMkLst>
            <pc:docMk/>
            <pc:sldMk cId="3949831586" sldId="513"/>
            <ac:spMk id="3" creationId="{0DC673F1-BC58-9507-C374-70F115FC7A74}"/>
          </ac:spMkLst>
        </pc:spChg>
        <pc:graphicFrameChg chg="del">
          <ac:chgData name="li weining" userId="8163b6ee08a33dc0" providerId="LiveId" clId="{559A532D-9FAF-4286-91A1-6981289C00E6}" dt="2022-09-16T09:59:14.527" v="2616" actId="478"/>
          <ac:graphicFrameMkLst>
            <pc:docMk/>
            <pc:sldMk cId="3949831586" sldId="513"/>
            <ac:graphicFrameMk id="2" creationId="{AC47BCAF-D7DC-7674-9953-5F2E9516F12F}"/>
          </ac:graphicFrameMkLst>
        </pc:graphicFrameChg>
        <pc:graphicFrameChg chg="add del mod">
          <ac:chgData name="li weining" userId="8163b6ee08a33dc0" providerId="LiveId" clId="{559A532D-9FAF-4286-91A1-6981289C00E6}" dt="2022-09-16T10:01:38.118" v="2649" actId="478"/>
          <ac:graphicFrameMkLst>
            <pc:docMk/>
            <pc:sldMk cId="3949831586" sldId="513"/>
            <ac:graphicFrameMk id="4" creationId="{AC47BCAF-D7DC-7674-9953-5F2E9516F12F}"/>
          </ac:graphicFrameMkLst>
        </pc:graphicFrameChg>
        <pc:picChg chg="add mod">
          <ac:chgData name="li weining" userId="8163b6ee08a33dc0" providerId="LiveId" clId="{559A532D-9FAF-4286-91A1-6981289C00E6}" dt="2022-09-16T10:01:42.691" v="2650" actId="1076"/>
          <ac:picMkLst>
            <pc:docMk/>
            <pc:sldMk cId="3949831586" sldId="513"/>
            <ac:picMk id="6" creationId="{483DF1E2-9415-BBC8-B9E3-31F4F83CC337}"/>
          </ac:picMkLst>
        </pc:picChg>
      </pc:sldChg>
      <pc:sldChg chg="addSp delSp modSp add mod">
        <pc:chgData name="li weining" userId="8163b6ee08a33dc0" providerId="LiveId" clId="{559A532D-9FAF-4286-91A1-6981289C00E6}" dt="2022-09-16T10:08:41.973" v="2825"/>
        <pc:sldMkLst>
          <pc:docMk/>
          <pc:sldMk cId="2949873350" sldId="514"/>
        </pc:sldMkLst>
        <pc:spChg chg="del mod">
          <ac:chgData name="li weining" userId="8163b6ee08a33dc0" providerId="LiveId" clId="{559A532D-9FAF-4286-91A1-6981289C00E6}" dt="2022-09-16T10:08:41.218" v="2824" actId="478"/>
          <ac:spMkLst>
            <pc:docMk/>
            <pc:sldMk cId="2949873350" sldId="514"/>
            <ac:spMk id="3" creationId="{0DC673F1-BC58-9507-C374-70F115FC7A74}"/>
          </ac:spMkLst>
        </pc:spChg>
        <pc:spChg chg="add mod">
          <ac:chgData name="li weining" userId="8163b6ee08a33dc0" providerId="LiveId" clId="{559A532D-9FAF-4286-91A1-6981289C00E6}" dt="2022-09-16T10:08:41.973" v="2825"/>
          <ac:spMkLst>
            <pc:docMk/>
            <pc:sldMk cId="2949873350" sldId="514"/>
            <ac:spMk id="4" creationId="{FCBFB91D-CFC3-72E7-3B0A-50638B49B40D}"/>
          </ac:spMkLst>
        </pc:spChg>
        <pc:spChg chg="mod">
          <ac:chgData name="li weining" userId="8163b6ee08a33dc0" providerId="LiveId" clId="{559A532D-9FAF-4286-91A1-6981289C00E6}" dt="2022-09-16T10:08:12.864" v="2823" actId="1076"/>
          <ac:spMkLst>
            <pc:docMk/>
            <pc:sldMk cId="2949873350" sldId="514"/>
            <ac:spMk id="5" creationId="{6F86D7A5-FAE0-9BAF-9524-B8250E51A79B}"/>
          </ac:spMkLst>
        </pc:spChg>
        <pc:picChg chg="add mod">
          <ac:chgData name="li weining" userId="8163b6ee08a33dc0" providerId="LiveId" clId="{559A532D-9FAF-4286-91A1-6981289C00E6}" dt="2022-09-16T10:07:08.286" v="2688" actId="1076"/>
          <ac:picMkLst>
            <pc:docMk/>
            <pc:sldMk cId="2949873350" sldId="514"/>
            <ac:picMk id="2" creationId="{BDA7C191-BBA8-6191-A530-1FE07429D1A1}"/>
          </ac:picMkLst>
        </pc:picChg>
        <pc:picChg chg="del">
          <ac:chgData name="li weining" userId="8163b6ee08a33dc0" providerId="LiveId" clId="{559A532D-9FAF-4286-91A1-6981289C00E6}" dt="2022-09-16T10:06:55.974" v="2684" actId="478"/>
          <ac:picMkLst>
            <pc:docMk/>
            <pc:sldMk cId="2949873350" sldId="514"/>
            <ac:picMk id="6" creationId="{483DF1E2-9415-BBC8-B9E3-31F4F83CC337}"/>
          </ac:picMkLst>
        </pc:picChg>
      </pc:sldChg>
      <pc:sldChg chg="addSp delSp modSp add mod">
        <pc:chgData name="li weining" userId="8163b6ee08a33dc0" providerId="LiveId" clId="{559A532D-9FAF-4286-91A1-6981289C00E6}" dt="2022-09-16T10:53:25.477" v="2991" actId="1076"/>
        <pc:sldMkLst>
          <pc:docMk/>
          <pc:sldMk cId="3620607317" sldId="515"/>
        </pc:sldMkLst>
        <pc:spChg chg="del">
          <ac:chgData name="li weining" userId="8163b6ee08a33dc0" providerId="LiveId" clId="{559A532D-9FAF-4286-91A1-6981289C00E6}" dt="2022-09-16T10:53:04.997" v="2941" actId="478"/>
          <ac:spMkLst>
            <pc:docMk/>
            <pc:sldMk cId="3620607317" sldId="515"/>
            <ac:spMk id="4" creationId="{FCBFB91D-CFC3-72E7-3B0A-50638B49B40D}"/>
          </ac:spMkLst>
        </pc:spChg>
        <pc:spChg chg="mod">
          <ac:chgData name="li weining" userId="8163b6ee08a33dc0" providerId="LiveId" clId="{559A532D-9FAF-4286-91A1-6981289C00E6}" dt="2022-09-16T10:53:25.477" v="2991" actId="1076"/>
          <ac:spMkLst>
            <pc:docMk/>
            <pc:sldMk cId="3620607317" sldId="515"/>
            <ac:spMk id="5" creationId="{6F86D7A5-FAE0-9BAF-9524-B8250E51A79B}"/>
          </ac:spMkLst>
        </pc:spChg>
        <pc:picChg chg="del">
          <ac:chgData name="li weining" userId="8163b6ee08a33dc0" providerId="LiveId" clId="{559A532D-9FAF-4286-91A1-6981289C00E6}" dt="2022-09-16T10:52:39.348" v="2860" actId="478"/>
          <ac:picMkLst>
            <pc:docMk/>
            <pc:sldMk cId="3620607317" sldId="515"/>
            <ac:picMk id="2" creationId="{BDA7C191-BBA8-6191-A530-1FE07429D1A1}"/>
          </ac:picMkLst>
        </pc:picChg>
        <pc:picChg chg="add mod">
          <ac:chgData name="li weining" userId="8163b6ee08a33dc0" providerId="LiveId" clId="{559A532D-9FAF-4286-91A1-6981289C00E6}" dt="2022-09-16T10:53:10.268" v="2945" actId="1076"/>
          <ac:picMkLst>
            <pc:docMk/>
            <pc:sldMk cId="3620607317" sldId="515"/>
            <ac:picMk id="6" creationId="{8631964F-ABFB-68A3-C719-CCD9EE497B36}"/>
          </ac:picMkLst>
        </pc:picChg>
      </pc:sldChg>
      <pc:sldChg chg="addSp delSp modSp add mod">
        <pc:chgData name="li weining" userId="8163b6ee08a33dc0" providerId="LiveId" clId="{559A532D-9FAF-4286-91A1-6981289C00E6}" dt="2022-09-16T11:25:07.851" v="3100" actId="1076"/>
        <pc:sldMkLst>
          <pc:docMk/>
          <pc:sldMk cId="279670369" sldId="516"/>
        </pc:sldMkLst>
        <pc:spChg chg="mod">
          <ac:chgData name="li weining" userId="8163b6ee08a33dc0" providerId="LiveId" clId="{559A532D-9FAF-4286-91A1-6981289C00E6}" dt="2022-09-16T11:25:07.851" v="3100" actId="1076"/>
          <ac:spMkLst>
            <pc:docMk/>
            <pc:sldMk cId="279670369" sldId="516"/>
            <ac:spMk id="5" creationId="{6F86D7A5-FAE0-9BAF-9524-B8250E51A79B}"/>
          </ac:spMkLst>
        </pc:spChg>
        <pc:picChg chg="add mod">
          <ac:chgData name="li weining" userId="8163b6ee08a33dc0" providerId="LiveId" clId="{559A532D-9FAF-4286-91A1-6981289C00E6}" dt="2022-09-16T11:25:02.444" v="3098" actId="1076"/>
          <ac:picMkLst>
            <pc:docMk/>
            <pc:sldMk cId="279670369" sldId="516"/>
            <ac:picMk id="2" creationId="{28B10736-B9F5-B9BB-8F4B-60C7CFC7800D}"/>
          </ac:picMkLst>
        </pc:picChg>
        <pc:picChg chg="del mod">
          <ac:chgData name="li weining" userId="8163b6ee08a33dc0" providerId="LiveId" clId="{559A532D-9FAF-4286-91A1-6981289C00E6}" dt="2022-09-16T11:24:23.581" v="2994" actId="478"/>
          <ac:picMkLst>
            <pc:docMk/>
            <pc:sldMk cId="279670369" sldId="516"/>
            <ac:picMk id="6" creationId="{8631964F-ABFB-68A3-C719-CCD9EE497B36}"/>
          </ac:picMkLst>
        </pc:picChg>
      </pc:sldChg>
      <pc:sldMasterChg chg="modSldLayout">
        <pc:chgData name="li weining" userId="8163b6ee08a33dc0" providerId="LiveId" clId="{559A532D-9FAF-4286-91A1-6981289C00E6}" dt="2022-09-16T11:25:53.001" v="3102" actId="20577"/>
        <pc:sldMasterMkLst>
          <pc:docMk/>
          <pc:sldMasterMk cId="0" sldId="2147483648"/>
        </pc:sldMasterMkLst>
        <pc:sldLayoutChg chg="addSp delSp modSp mod">
          <pc:chgData name="li weining" userId="8163b6ee08a33dc0" providerId="LiveId" clId="{559A532D-9FAF-4286-91A1-6981289C00E6}" dt="2022-09-16T11:25:53.001" v="3102" actId="20577"/>
          <pc:sldLayoutMkLst>
            <pc:docMk/>
            <pc:sldMasterMk cId="0" sldId="2147483648"/>
            <pc:sldLayoutMk cId="1857922332" sldId="2147483665"/>
          </pc:sldLayoutMkLst>
          <pc:spChg chg="mod">
            <ac:chgData name="li weining" userId="8163b6ee08a33dc0" providerId="LiveId" clId="{559A532D-9FAF-4286-91A1-6981289C00E6}" dt="2022-09-16T11:25:53.001" v="3102" actId="20577"/>
            <ac:spMkLst>
              <pc:docMk/>
              <pc:sldMasterMk cId="0" sldId="2147483648"/>
              <pc:sldLayoutMk cId="1857922332" sldId="2147483665"/>
              <ac:spMk id="2" creationId="{1B741F41-D864-4993-ADA5-5DC3D502D4B5}"/>
            </ac:spMkLst>
          </pc:spChg>
          <pc:spChg chg="add del">
            <ac:chgData name="li weining" userId="8163b6ee08a33dc0" providerId="LiveId" clId="{559A532D-9FAF-4286-91A1-6981289C00E6}" dt="2022-09-16T10:09:47.365" v="2839" actId="478"/>
            <ac:spMkLst>
              <pc:docMk/>
              <pc:sldMasterMk cId="0" sldId="2147483648"/>
              <pc:sldLayoutMk cId="1857922332" sldId="2147483665"/>
              <ac:spMk id="6" creationId="{00000000-0000-0000-0000-000000000000}"/>
            </ac:spMkLst>
          </pc:spChg>
        </pc:sldLayoutChg>
      </pc:sldMasterChg>
    </pc:docChg>
  </pc:docChgLst>
  <pc:docChgLst>
    <pc:chgData name="li weining" userId="8163b6ee08a33dc0" providerId="LiveId" clId="{34EC4927-6DDA-4AC0-9A8F-25FFF9C7C9AD}"/>
    <pc:docChg chg="undo custSel modSld">
      <pc:chgData name="li weining" userId="8163b6ee08a33dc0" providerId="LiveId" clId="{34EC4927-6DDA-4AC0-9A8F-25FFF9C7C9AD}" dt="2022-10-24T23:30:36.205" v="41" actId="1076"/>
      <pc:docMkLst>
        <pc:docMk/>
      </pc:docMkLst>
      <pc:sldChg chg="modSp mod">
        <pc:chgData name="li weining" userId="8163b6ee08a33dc0" providerId="LiveId" clId="{34EC4927-6DDA-4AC0-9A8F-25FFF9C7C9AD}" dt="2022-10-24T23:30:36.205" v="41" actId="1076"/>
        <pc:sldMkLst>
          <pc:docMk/>
          <pc:sldMk cId="930010482" sldId="436"/>
        </pc:sldMkLst>
        <pc:spChg chg="mod">
          <ac:chgData name="li weining" userId="8163b6ee08a33dc0" providerId="LiveId" clId="{34EC4927-6DDA-4AC0-9A8F-25FFF9C7C9AD}" dt="2022-10-24T23:30:36.205" v="41" actId="1076"/>
          <ac:spMkLst>
            <pc:docMk/>
            <pc:sldMk cId="930010482" sldId="436"/>
            <ac:spMk id="4" creationId="{34321FD8-27B7-2CFA-8B42-7E5DF97A50D3}"/>
          </ac:spMkLst>
        </pc:spChg>
      </pc:sldChg>
    </pc:docChg>
  </pc:docChgLst>
  <pc:docChgLst>
    <pc:chgData name="li weining" userId="8163b6ee08a33dc0" providerId="LiveId" clId="{4D2BBE7B-DE64-4D8B-BC5D-ED0D6143B22D}"/>
    <pc:docChg chg="undo custSel addSld delSld modSld sldOrd modMainMaster">
      <pc:chgData name="li weining" userId="8163b6ee08a33dc0" providerId="LiveId" clId="{4D2BBE7B-DE64-4D8B-BC5D-ED0D6143B22D}" dt="2022-07-16T07:22:02.462" v="1888" actId="1076"/>
      <pc:docMkLst>
        <pc:docMk/>
      </pc:docMkLst>
      <pc:sldChg chg="modSp mod">
        <pc:chgData name="li weining" userId="8163b6ee08a33dc0" providerId="LiveId" clId="{4D2BBE7B-DE64-4D8B-BC5D-ED0D6143B22D}" dt="2022-06-30T15:17:26.686" v="535" actId="1036"/>
        <pc:sldMkLst>
          <pc:docMk/>
          <pc:sldMk cId="93809787" sldId="465"/>
        </pc:sldMkLst>
        <pc:spChg chg="mod">
          <ac:chgData name="li weining" userId="8163b6ee08a33dc0" providerId="LiveId" clId="{4D2BBE7B-DE64-4D8B-BC5D-ED0D6143B22D}" dt="2022-06-30T15:17:26.686" v="535" actId="1036"/>
          <ac:spMkLst>
            <pc:docMk/>
            <pc:sldMk cId="93809787" sldId="465"/>
            <ac:spMk id="8" creationId="{C24EAA77-C527-459B-BA64-78CD3519E298}"/>
          </ac:spMkLst>
        </pc:spChg>
      </pc:sldChg>
      <pc:sldChg chg="addSp delSp modSp mod">
        <pc:chgData name="li weining" userId="8163b6ee08a33dc0" providerId="LiveId" clId="{4D2BBE7B-DE64-4D8B-BC5D-ED0D6143B22D}" dt="2022-06-30T14:39:09.250" v="25" actId="1076"/>
        <pc:sldMkLst>
          <pc:docMk/>
          <pc:sldMk cId="1981568500" sldId="481"/>
        </pc:sldMkLst>
        <pc:spChg chg="del">
          <ac:chgData name="li weining" userId="8163b6ee08a33dc0" providerId="LiveId" clId="{4D2BBE7B-DE64-4D8B-BC5D-ED0D6143B22D}" dt="2022-06-30T14:36:43.566" v="7" actId="478"/>
          <ac:spMkLst>
            <pc:docMk/>
            <pc:sldMk cId="1981568500" sldId="481"/>
            <ac:spMk id="6" creationId="{6161FE9F-E62B-D46B-C5D7-7B2A333B47EE}"/>
          </ac:spMkLst>
        </pc:spChg>
        <pc:picChg chg="add del mod">
          <ac:chgData name="li weining" userId="8163b6ee08a33dc0" providerId="LiveId" clId="{4D2BBE7B-DE64-4D8B-BC5D-ED0D6143B22D}" dt="2022-06-30T14:38:59.810" v="19" actId="478"/>
          <ac:picMkLst>
            <pc:docMk/>
            <pc:sldMk cId="1981568500" sldId="481"/>
            <ac:picMk id="2" creationId="{A479162B-4E40-BC61-4CCA-5233E7C0CB74}"/>
          </ac:picMkLst>
        </pc:picChg>
        <pc:picChg chg="add mod">
          <ac:chgData name="li weining" userId="8163b6ee08a33dc0" providerId="LiveId" clId="{4D2BBE7B-DE64-4D8B-BC5D-ED0D6143B22D}" dt="2022-06-30T14:39:09.250" v="25" actId="1076"/>
          <ac:picMkLst>
            <pc:docMk/>
            <pc:sldMk cId="1981568500" sldId="481"/>
            <ac:picMk id="3" creationId="{FF26392C-73ED-0CD1-8C44-BCE57C8ABF94}"/>
          </ac:picMkLst>
        </pc:picChg>
      </pc:sldChg>
      <pc:sldChg chg="modSp mod ord">
        <pc:chgData name="li weining" userId="8163b6ee08a33dc0" providerId="LiveId" clId="{4D2BBE7B-DE64-4D8B-BC5D-ED0D6143B22D}" dt="2022-06-30T15:14:28.895" v="472" actId="1076"/>
        <pc:sldMkLst>
          <pc:docMk/>
          <pc:sldMk cId="2477889855" sldId="482"/>
        </pc:sldMkLst>
        <pc:spChg chg="mod">
          <ac:chgData name="li weining" userId="8163b6ee08a33dc0" providerId="LiveId" clId="{4D2BBE7B-DE64-4D8B-BC5D-ED0D6143B22D}" dt="2022-06-30T15:14:28.895" v="472" actId="1076"/>
          <ac:spMkLst>
            <pc:docMk/>
            <pc:sldMk cId="2477889855" sldId="482"/>
            <ac:spMk id="6" creationId="{6161FE9F-E62B-D46B-C5D7-7B2A333B47EE}"/>
          </ac:spMkLst>
        </pc:spChg>
      </pc:sldChg>
      <pc:sldChg chg="addSp delSp add del mod ord">
        <pc:chgData name="li weining" userId="8163b6ee08a33dc0" providerId="LiveId" clId="{4D2BBE7B-DE64-4D8B-BC5D-ED0D6143B22D}" dt="2022-06-30T14:36:39.937" v="6"/>
        <pc:sldMkLst>
          <pc:docMk/>
          <pc:sldMk cId="1709240260" sldId="483"/>
        </pc:sldMkLst>
        <pc:spChg chg="add del">
          <ac:chgData name="li weining" userId="8163b6ee08a33dc0" providerId="LiveId" clId="{4D2BBE7B-DE64-4D8B-BC5D-ED0D6143B22D}" dt="2022-06-30T14:36:38.864" v="5" actId="478"/>
          <ac:spMkLst>
            <pc:docMk/>
            <pc:sldMk cId="1709240260" sldId="483"/>
            <ac:spMk id="6" creationId="{6161FE9F-E62B-D46B-C5D7-7B2A333B47EE}"/>
          </ac:spMkLst>
        </pc:spChg>
      </pc:sldChg>
      <pc:sldChg chg="modSp add mod">
        <pc:chgData name="li weining" userId="8163b6ee08a33dc0" providerId="LiveId" clId="{4D2BBE7B-DE64-4D8B-BC5D-ED0D6143B22D}" dt="2022-06-30T14:38:56.937" v="18" actId="1076"/>
        <pc:sldMkLst>
          <pc:docMk/>
          <pc:sldMk cId="3166794799" sldId="483"/>
        </pc:sldMkLst>
        <pc:picChg chg="mod">
          <ac:chgData name="li weining" userId="8163b6ee08a33dc0" providerId="LiveId" clId="{4D2BBE7B-DE64-4D8B-BC5D-ED0D6143B22D}" dt="2022-06-30T14:38:56.937" v="18" actId="1076"/>
          <ac:picMkLst>
            <pc:docMk/>
            <pc:sldMk cId="3166794799" sldId="483"/>
            <ac:picMk id="2" creationId="{A479162B-4E40-BC61-4CCA-5233E7C0CB74}"/>
          </ac:picMkLst>
        </pc:picChg>
      </pc:sldChg>
      <pc:sldChg chg="addSp delSp modSp add mod">
        <pc:chgData name="li weining" userId="8163b6ee08a33dc0" providerId="LiveId" clId="{4D2BBE7B-DE64-4D8B-BC5D-ED0D6143B22D}" dt="2022-06-30T14:49:54.969" v="106" actId="207"/>
        <pc:sldMkLst>
          <pc:docMk/>
          <pc:sldMk cId="2039354918" sldId="484"/>
        </pc:sldMkLst>
        <pc:spChg chg="add del mod">
          <ac:chgData name="li weining" userId="8163b6ee08a33dc0" providerId="LiveId" clId="{4D2BBE7B-DE64-4D8B-BC5D-ED0D6143B22D}" dt="2022-06-30T14:39:51.260" v="83" actId="478"/>
          <ac:spMkLst>
            <pc:docMk/>
            <pc:sldMk cId="2039354918" sldId="484"/>
            <ac:spMk id="4" creationId="{1141E69F-F225-5B21-038B-0DD7242D006D}"/>
          </ac:spMkLst>
        </pc:spChg>
        <pc:spChg chg="add mod">
          <ac:chgData name="li weining" userId="8163b6ee08a33dc0" providerId="LiveId" clId="{4D2BBE7B-DE64-4D8B-BC5D-ED0D6143B22D}" dt="2022-06-30T14:49:54.969" v="106" actId="207"/>
          <ac:spMkLst>
            <pc:docMk/>
            <pc:sldMk cId="2039354918" sldId="484"/>
            <ac:spMk id="5" creationId="{C26FA611-333D-DF58-6CE4-B341E90F93AA}"/>
          </ac:spMkLst>
        </pc:spChg>
        <pc:spChg chg="mod">
          <ac:chgData name="li weining" userId="8163b6ee08a33dc0" providerId="LiveId" clId="{4D2BBE7B-DE64-4D8B-BC5D-ED0D6143B22D}" dt="2022-06-30T14:39:34.307" v="80"/>
          <ac:spMkLst>
            <pc:docMk/>
            <pc:sldMk cId="2039354918" sldId="484"/>
            <ac:spMk id="7" creationId="{C8B857C9-5836-4686-876E-181C97D78FF7}"/>
          </ac:spMkLst>
        </pc:spChg>
        <pc:picChg chg="del">
          <ac:chgData name="li weining" userId="8163b6ee08a33dc0" providerId="LiveId" clId="{4D2BBE7B-DE64-4D8B-BC5D-ED0D6143B22D}" dt="2022-06-30T14:39:18.291" v="27" actId="478"/>
          <ac:picMkLst>
            <pc:docMk/>
            <pc:sldMk cId="2039354918" sldId="484"/>
            <ac:picMk id="2" creationId="{A479162B-4E40-BC61-4CCA-5233E7C0CB74}"/>
          </ac:picMkLst>
        </pc:picChg>
        <pc:picChg chg="add mod">
          <ac:chgData name="li weining" userId="8163b6ee08a33dc0" providerId="LiveId" clId="{4D2BBE7B-DE64-4D8B-BC5D-ED0D6143B22D}" dt="2022-06-30T14:49:05.430" v="103" actId="1076"/>
          <ac:picMkLst>
            <pc:docMk/>
            <pc:sldMk cId="2039354918" sldId="484"/>
            <ac:picMk id="6" creationId="{EFB62AE1-370D-BE15-88AF-50430A0BF1E9}"/>
          </ac:picMkLst>
        </pc:picChg>
      </pc:sldChg>
      <pc:sldChg chg="add del">
        <pc:chgData name="li weining" userId="8163b6ee08a33dc0" providerId="LiveId" clId="{4D2BBE7B-DE64-4D8B-BC5D-ED0D6143B22D}" dt="2022-06-30T14:50:12.582" v="109" actId="2696"/>
        <pc:sldMkLst>
          <pc:docMk/>
          <pc:sldMk cId="106822987" sldId="485"/>
        </pc:sldMkLst>
      </pc:sldChg>
      <pc:sldChg chg="addSp delSp modSp add mod">
        <pc:chgData name="li weining" userId="8163b6ee08a33dc0" providerId="LiveId" clId="{4D2BBE7B-DE64-4D8B-BC5D-ED0D6143B22D}" dt="2022-06-30T15:13:55.367" v="470" actId="1036"/>
        <pc:sldMkLst>
          <pc:docMk/>
          <pc:sldMk cId="3765355515" sldId="486"/>
        </pc:sldMkLst>
        <pc:spChg chg="add del mod">
          <ac:chgData name="li weining" userId="8163b6ee08a33dc0" providerId="LiveId" clId="{4D2BBE7B-DE64-4D8B-BC5D-ED0D6143B22D}" dt="2022-06-30T14:52:38.469" v="117" actId="478"/>
          <ac:spMkLst>
            <pc:docMk/>
            <pc:sldMk cId="3765355515" sldId="486"/>
            <ac:spMk id="2" creationId="{138E42EB-7BF9-4DC2-2377-C4DD51CB1E79}"/>
          </ac:spMkLst>
        </pc:spChg>
        <pc:spChg chg="mod">
          <ac:chgData name="li weining" userId="8163b6ee08a33dc0" providerId="LiveId" clId="{4D2BBE7B-DE64-4D8B-BC5D-ED0D6143B22D}" dt="2022-06-30T15:13:34.464" v="426" actId="1035"/>
          <ac:spMkLst>
            <pc:docMk/>
            <pc:sldMk cId="3765355515" sldId="486"/>
            <ac:spMk id="5" creationId="{C26FA611-333D-DF58-6CE4-B341E90F93AA}"/>
          </ac:spMkLst>
        </pc:spChg>
        <pc:spChg chg="add mod">
          <ac:chgData name="li weining" userId="8163b6ee08a33dc0" providerId="LiveId" clId="{4D2BBE7B-DE64-4D8B-BC5D-ED0D6143B22D}" dt="2022-06-30T15:13:55.367" v="470" actId="1036"/>
          <ac:spMkLst>
            <pc:docMk/>
            <pc:sldMk cId="3765355515" sldId="486"/>
            <ac:spMk id="10" creationId="{3F40626E-99A5-E202-46B4-FA25BD57D56A}"/>
          </ac:spMkLst>
        </pc:spChg>
        <pc:picChg chg="add mod">
          <ac:chgData name="li weining" userId="8163b6ee08a33dc0" providerId="LiveId" clId="{4D2BBE7B-DE64-4D8B-BC5D-ED0D6143B22D}" dt="2022-06-30T15:12:34.706" v="352" actId="1035"/>
          <ac:picMkLst>
            <pc:docMk/>
            <pc:sldMk cId="3765355515" sldId="486"/>
            <ac:picMk id="4" creationId="{0BA09E50-87B2-7204-D5E2-CB95961E09DE}"/>
          </ac:picMkLst>
        </pc:picChg>
        <pc:picChg chg="del">
          <ac:chgData name="li weining" userId="8163b6ee08a33dc0" providerId="LiveId" clId="{4D2BBE7B-DE64-4D8B-BC5D-ED0D6143B22D}" dt="2022-06-30T14:50:14.081" v="110" actId="478"/>
          <ac:picMkLst>
            <pc:docMk/>
            <pc:sldMk cId="3765355515" sldId="486"/>
            <ac:picMk id="6" creationId="{EFB62AE1-370D-BE15-88AF-50430A0BF1E9}"/>
          </ac:picMkLst>
        </pc:picChg>
        <pc:picChg chg="add mod">
          <ac:chgData name="li weining" userId="8163b6ee08a33dc0" providerId="LiveId" clId="{4D2BBE7B-DE64-4D8B-BC5D-ED0D6143B22D}" dt="2022-06-30T15:12:44.028" v="381" actId="1035"/>
          <ac:picMkLst>
            <pc:docMk/>
            <pc:sldMk cId="3765355515" sldId="486"/>
            <ac:picMk id="9" creationId="{48D912B0-8E02-D3B7-9701-BF1C5F3F0434}"/>
          </ac:picMkLst>
        </pc:picChg>
        <pc:picChg chg="add mod">
          <ac:chgData name="li weining" userId="8163b6ee08a33dc0" providerId="LiveId" clId="{4D2BBE7B-DE64-4D8B-BC5D-ED0D6143B22D}" dt="2022-06-30T15:13:46.429" v="451" actId="1037"/>
          <ac:picMkLst>
            <pc:docMk/>
            <pc:sldMk cId="3765355515" sldId="486"/>
            <ac:picMk id="12" creationId="{C5DCC11E-0A39-1970-2B9A-D460955079C3}"/>
          </ac:picMkLst>
        </pc:picChg>
        <pc:picChg chg="add mod">
          <ac:chgData name="li weining" userId="8163b6ee08a33dc0" providerId="LiveId" clId="{4D2BBE7B-DE64-4D8B-BC5D-ED0D6143B22D}" dt="2022-06-30T15:13:46.429" v="451" actId="1037"/>
          <ac:picMkLst>
            <pc:docMk/>
            <pc:sldMk cId="3765355515" sldId="486"/>
            <ac:picMk id="14" creationId="{2F92B34C-0371-3ECD-7A6D-88B544D18632}"/>
          </ac:picMkLst>
        </pc:picChg>
      </pc:sldChg>
      <pc:sldChg chg="addSp delSp modSp add mod">
        <pc:chgData name="li weining" userId="8163b6ee08a33dc0" providerId="LiveId" clId="{4D2BBE7B-DE64-4D8B-BC5D-ED0D6143B22D}" dt="2022-06-30T15:16:23.853" v="528"/>
        <pc:sldMkLst>
          <pc:docMk/>
          <pc:sldMk cId="1689876531" sldId="487"/>
        </pc:sldMkLst>
        <pc:spChg chg="del">
          <ac:chgData name="li weining" userId="8163b6ee08a33dc0" providerId="LiveId" clId="{4D2BBE7B-DE64-4D8B-BC5D-ED0D6143B22D}" dt="2022-06-30T14:55:29.523" v="168" actId="478"/>
          <ac:spMkLst>
            <pc:docMk/>
            <pc:sldMk cId="1689876531" sldId="487"/>
            <ac:spMk id="5" creationId="{C26FA611-333D-DF58-6CE4-B341E90F93AA}"/>
          </ac:spMkLst>
        </pc:spChg>
        <pc:spChg chg="mod">
          <ac:chgData name="li weining" userId="8163b6ee08a33dc0" providerId="LiveId" clId="{4D2BBE7B-DE64-4D8B-BC5D-ED0D6143B22D}" dt="2022-06-30T14:55:43.378" v="192" actId="14100"/>
          <ac:spMkLst>
            <pc:docMk/>
            <pc:sldMk cId="1689876531" sldId="487"/>
            <ac:spMk id="7" creationId="{C8B857C9-5836-4686-876E-181C97D78FF7}"/>
          </ac:spMkLst>
        </pc:spChg>
        <pc:spChg chg="add mod">
          <ac:chgData name="li weining" userId="8163b6ee08a33dc0" providerId="LiveId" clId="{4D2BBE7B-DE64-4D8B-BC5D-ED0D6143B22D}" dt="2022-06-30T15:07:26.444" v="295" actId="207"/>
          <ac:spMkLst>
            <pc:docMk/>
            <pc:sldMk cId="1689876531" sldId="487"/>
            <ac:spMk id="8" creationId="{7907EB4A-BB3E-FD35-D8D7-14F375B0EC65}"/>
          </ac:spMkLst>
        </pc:spChg>
        <pc:spChg chg="del">
          <ac:chgData name="li weining" userId="8163b6ee08a33dc0" providerId="LiveId" clId="{4D2BBE7B-DE64-4D8B-BC5D-ED0D6143B22D}" dt="2022-06-30T14:55:28.259" v="167" actId="478"/>
          <ac:spMkLst>
            <pc:docMk/>
            <pc:sldMk cId="1689876531" sldId="487"/>
            <ac:spMk id="10" creationId="{3F40626E-99A5-E202-46B4-FA25BD57D56A}"/>
          </ac:spMkLst>
        </pc:spChg>
        <pc:spChg chg="add del mod">
          <ac:chgData name="li weining" userId="8163b6ee08a33dc0" providerId="LiveId" clId="{4D2BBE7B-DE64-4D8B-BC5D-ED0D6143B22D}" dt="2022-06-30T15:16:23.853" v="528"/>
          <ac:spMkLst>
            <pc:docMk/>
            <pc:sldMk cId="1689876531" sldId="487"/>
            <ac:spMk id="11" creationId="{557717AC-7F84-CBCB-99FF-B54844983242}"/>
          </ac:spMkLst>
        </pc:spChg>
        <pc:picChg chg="del">
          <ac:chgData name="li weining" userId="8163b6ee08a33dc0" providerId="LiveId" clId="{4D2BBE7B-DE64-4D8B-BC5D-ED0D6143B22D}" dt="2022-06-30T14:55:25.988" v="165" actId="478"/>
          <ac:picMkLst>
            <pc:docMk/>
            <pc:sldMk cId="1689876531" sldId="487"/>
            <ac:picMk id="4" creationId="{0BA09E50-87B2-7204-D5E2-CB95961E09DE}"/>
          </ac:picMkLst>
        </pc:picChg>
        <pc:picChg chg="del">
          <ac:chgData name="li weining" userId="8163b6ee08a33dc0" providerId="LiveId" clId="{4D2BBE7B-DE64-4D8B-BC5D-ED0D6143B22D}" dt="2022-06-30T14:55:26.426" v="166" actId="478"/>
          <ac:picMkLst>
            <pc:docMk/>
            <pc:sldMk cId="1689876531" sldId="487"/>
            <ac:picMk id="9" creationId="{48D912B0-8E02-D3B7-9701-BF1C5F3F0434}"/>
          </ac:picMkLst>
        </pc:picChg>
      </pc:sldChg>
      <pc:sldChg chg="add del">
        <pc:chgData name="li weining" userId="8163b6ee08a33dc0" providerId="LiveId" clId="{4D2BBE7B-DE64-4D8B-BC5D-ED0D6143B22D}" dt="2022-06-30T14:50:12.582" v="109" actId="2696"/>
        <pc:sldMkLst>
          <pc:docMk/>
          <pc:sldMk cId="2646115472" sldId="487"/>
        </pc:sldMkLst>
      </pc:sldChg>
      <pc:sldChg chg="delSp add del mod">
        <pc:chgData name="li weining" userId="8163b6ee08a33dc0" providerId="LiveId" clId="{4D2BBE7B-DE64-4D8B-BC5D-ED0D6143B22D}" dt="2022-06-30T15:27:34.094" v="762" actId="2696"/>
        <pc:sldMkLst>
          <pc:docMk/>
          <pc:sldMk cId="4055055005" sldId="488"/>
        </pc:sldMkLst>
        <pc:picChg chg="del">
          <ac:chgData name="li weining" userId="8163b6ee08a33dc0" providerId="LiveId" clId="{4D2BBE7B-DE64-4D8B-BC5D-ED0D6143B22D}" dt="2022-06-30T15:14:33.721" v="474" actId="478"/>
          <ac:picMkLst>
            <pc:docMk/>
            <pc:sldMk cId="4055055005" sldId="488"/>
            <ac:picMk id="2" creationId="{A479162B-4E40-BC61-4CCA-5233E7C0CB74}"/>
          </ac:picMkLst>
        </pc:picChg>
      </pc:sldChg>
      <pc:sldChg chg="addSp modSp add mod ord">
        <pc:chgData name="li weining" userId="8163b6ee08a33dc0" providerId="LiveId" clId="{4D2BBE7B-DE64-4D8B-BC5D-ED0D6143B22D}" dt="2022-06-30T15:27:38.395" v="764"/>
        <pc:sldMkLst>
          <pc:docMk/>
          <pc:sldMk cId="2664799803" sldId="489"/>
        </pc:sldMkLst>
        <pc:spChg chg="add mod">
          <ac:chgData name="li weining" userId="8163b6ee08a33dc0" providerId="LiveId" clId="{4D2BBE7B-DE64-4D8B-BC5D-ED0D6143B22D}" dt="2022-06-30T15:27:10.625" v="752" actId="1036"/>
          <ac:spMkLst>
            <pc:docMk/>
            <pc:sldMk cId="2664799803" sldId="489"/>
            <ac:spMk id="5" creationId="{A4FECA4E-B544-8BE2-F148-64FC5CB22B16}"/>
          </ac:spMkLst>
        </pc:spChg>
        <pc:spChg chg="add mod">
          <ac:chgData name="li weining" userId="8163b6ee08a33dc0" providerId="LiveId" clId="{4D2BBE7B-DE64-4D8B-BC5D-ED0D6143B22D}" dt="2022-06-30T15:19:48.008" v="585" actId="1036"/>
          <ac:spMkLst>
            <pc:docMk/>
            <pc:sldMk cId="2664799803" sldId="489"/>
            <ac:spMk id="6" creationId="{B66BC617-5282-F0A0-B5BD-3B0B9B30E135}"/>
          </ac:spMkLst>
        </pc:spChg>
        <pc:spChg chg="mod">
          <ac:chgData name="li weining" userId="8163b6ee08a33dc0" providerId="LiveId" clId="{4D2BBE7B-DE64-4D8B-BC5D-ED0D6143B22D}" dt="2022-06-30T15:27:22.661" v="761"/>
          <ac:spMkLst>
            <pc:docMk/>
            <pc:sldMk cId="2664799803" sldId="489"/>
            <ac:spMk id="8" creationId="{C24EAA77-C527-459B-BA64-78CD3519E298}"/>
          </ac:spMkLst>
        </pc:spChg>
        <pc:spChg chg="add mod">
          <ac:chgData name="li weining" userId="8163b6ee08a33dc0" providerId="LiveId" clId="{4D2BBE7B-DE64-4D8B-BC5D-ED0D6143B22D}" dt="2022-06-30T15:25:16.270" v="720" actId="207"/>
          <ac:spMkLst>
            <pc:docMk/>
            <pc:sldMk cId="2664799803" sldId="489"/>
            <ac:spMk id="9" creationId="{7B4C48B3-B530-CB77-40DC-0FAB0BCE27D9}"/>
          </ac:spMkLst>
        </pc:spChg>
        <pc:spChg chg="mod">
          <ac:chgData name="li weining" userId="8163b6ee08a33dc0" providerId="LiveId" clId="{4D2BBE7B-DE64-4D8B-BC5D-ED0D6143B22D}" dt="2022-06-30T15:27:07.488" v="748" actId="1076"/>
          <ac:spMkLst>
            <pc:docMk/>
            <pc:sldMk cId="2664799803" sldId="489"/>
            <ac:spMk id="10" creationId="{288350F0-7157-400B-A78E-3CC744610EAB}"/>
          </ac:spMkLst>
        </pc:spChg>
      </pc:sldChg>
      <pc:sldChg chg="addSp delSp modSp add mod ord">
        <pc:chgData name="li weining" userId="8163b6ee08a33dc0" providerId="LiveId" clId="{4D2BBE7B-DE64-4D8B-BC5D-ED0D6143B22D}" dt="2022-07-01T00:59:10.858" v="833" actId="1036"/>
        <pc:sldMkLst>
          <pc:docMk/>
          <pc:sldMk cId="25849274" sldId="490"/>
        </pc:sldMkLst>
        <pc:spChg chg="add mod">
          <ac:chgData name="li weining" userId="8163b6ee08a33dc0" providerId="LiveId" clId="{4D2BBE7B-DE64-4D8B-BC5D-ED0D6143B22D}" dt="2022-07-01T00:58:55.669" v="830" actId="1582"/>
          <ac:spMkLst>
            <pc:docMk/>
            <pc:sldMk cId="25849274" sldId="490"/>
            <ac:spMk id="5" creationId="{922C8BE0-41ED-9BA5-6406-DF5296D3256F}"/>
          </ac:spMkLst>
        </pc:spChg>
        <pc:spChg chg="del">
          <ac:chgData name="li weining" userId="8163b6ee08a33dc0" providerId="LiveId" clId="{4D2BBE7B-DE64-4D8B-BC5D-ED0D6143B22D}" dt="2022-07-01T00:55:22.804" v="766" actId="478"/>
          <ac:spMkLst>
            <pc:docMk/>
            <pc:sldMk cId="25849274" sldId="490"/>
            <ac:spMk id="8" creationId="{7907EB4A-BB3E-FD35-D8D7-14F375B0EC65}"/>
          </ac:spMkLst>
        </pc:spChg>
        <pc:spChg chg="add mod">
          <ac:chgData name="li weining" userId="8163b6ee08a33dc0" providerId="LiveId" clId="{4D2BBE7B-DE64-4D8B-BC5D-ED0D6143B22D}" dt="2022-07-01T00:59:10.858" v="833" actId="1036"/>
          <ac:spMkLst>
            <pc:docMk/>
            <pc:sldMk cId="25849274" sldId="490"/>
            <ac:spMk id="9" creationId="{848EAC35-EE0A-D981-BFE5-736AD5894AA6}"/>
          </ac:spMkLst>
        </pc:spChg>
        <pc:picChg chg="add mod">
          <ac:chgData name="li weining" userId="8163b6ee08a33dc0" providerId="LiveId" clId="{4D2BBE7B-DE64-4D8B-BC5D-ED0D6143B22D}" dt="2022-07-01T00:58:20.057" v="826" actId="1035"/>
          <ac:picMkLst>
            <pc:docMk/>
            <pc:sldMk cId="25849274" sldId="490"/>
            <ac:picMk id="3" creationId="{3B6A91FF-D0A6-5C32-9374-1B693F16D9E5}"/>
          </ac:picMkLst>
        </pc:picChg>
      </pc:sldChg>
      <pc:sldChg chg="addSp delSp modSp add mod">
        <pc:chgData name="li weining" userId="8163b6ee08a33dc0" providerId="LiveId" clId="{4D2BBE7B-DE64-4D8B-BC5D-ED0D6143B22D}" dt="2022-07-01T01:57:21.076" v="849" actId="1076"/>
        <pc:sldMkLst>
          <pc:docMk/>
          <pc:sldMk cId="2201592820" sldId="491"/>
        </pc:sldMkLst>
        <pc:spChg chg="del">
          <ac:chgData name="li weining" userId="8163b6ee08a33dc0" providerId="LiveId" clId="{4D2BBE7B-DE64-4D8B-BC5D-ED0D6143B22D}" dt="2022-07-01T01:56:58.395" v="838" actId="478"/>
          <ac:spMkLst>
            <pc:docMk/>
            <pc:sldMk cId="2201592820" sldId="491"/>
            <ac:spMk id="5" creationId="{A4FECA4E-B544-8BE2-F148-64FC5CB22B16}"/>
          </ac:spMkLst>
        </pc:spChg>
        <pc:spChg chg="del">
          <ac:chgData name="li weining" userId="8163b6ee08a33dc0" providerId="LiveId" clId="{4D2BBE7B-DE64-4D8B-BC5D-ED0D6143B22D}" dt="2022-07-01T01:56:57.048" v="837" actId="478"/>
          <ac:spMkLst>
            <pc:docMk/>
            <pc:sldMk cId="2201592820" sldId="491"/>
            <ac:spMk id="6" creationId="{B66BC617-5282-F0A0-B5BD-3B0B9B30E135}"/>
          </ac:spMkLst>
        </pc:spChg>
        <pc:spChg chg="del">
          <ac:chgData name="li weining" userId="8163b6ee08a33dc0" providerId="LiveId" clId="{4D2BBE7B-DE64-4D8B-BC5D-ED0D6143B22D}" dt="2022-07-01T01:57:04.342" v="840" actId="478"/>
          <ac:spMkLst>
            <pc:docMk/>
            <pc:sldMk cId="2201592820" sldId="491"/>
            <ac:spMk id="8" creationId="{C24EAA77-C527-459B-BA64-78CD3519E298}"/>
          </ac:spMkLst>
        </pc:spChg>
        <pc:spChg chg="del">
          <ac:chgData name="li weining" userId="8163b6ee08a33dc0" providerId="LiveId" clId="{4D2BBE7B-DE64-4D8B-BC5D-ED0D6143B22D}" dt="2022-07-01T01:57:04.342" v="840" actId="478"/>
          <ac:spMkLst>
            <pc:docMk/>
            <pc:sldMk cId="2201592820" sldId="491"/>
            <ac:spMk id="9" creationId="{7B4C48B3-B530-CB77-40DC-0FAB0BCE27D9}"/>
          </ac:spMkLst>
        </pc:spChg>
        <pc:spChg chg="mod">
          <ac:chgData name="li weining" userId="8163b6ee08a33dc0" providerId="LiveId" clId="{4D2BBE7B-DE64-4D8B-BC5D-ED0D6143B22D}" dt="2022-07-01T01:57:21.076" v="849" actId="1076"/>
          <ac:spMkLst>
            <pc:docMk/>
            <pc:sldMk cId="2201592820" sldId="491"/>
            <ac:spMk id="10" creationId="{288350F0-7157-400B-A78E-3CC744610EAB}"/>
          </ac:spMkLst>
        </pc:spChg>
        <pc:picChg chg="add mod">
          <ac:chgData name="li weining" userId="8163b6ee08a33dc0" providerId="LiveId" clId="{4D2BBE7B-DE64-4D8B-BC5D-ED0D6143B22D}" dt="2022-07-01T01:57:17.941" v="848" actId="1076"/>
          <ac:picMkLst>
            <pc:docMk/>
            <pc:sldMk cId="2201592820" sldId="491"/>
            <ac:picMk id="3" creationId="{9673407D-B058-BDCB-C921-5C6B662302FD}"/>
          </ac:picMkLst>
        </pc:picChg>
      </pc:sldChg>
      <pc:sldChg chg="add del">
        <pc:chgData name="li weining" userId="8163b6ee08a33dc0" providerId="LiveId" clId="{4D2BBE7B-DE64-4D8B-BC5D-ED0D6143B22D}" dt="2022-07-01T00:55:35.279" v="770"/>
        <pc:sldMkLst>
          <pc:docMk/>
          <pc:sldMk cId="3227902849" sldId="491"/>
        </pc:sldMkLst>
      </pc:sldChg>
      <pc:sldChg chg="addSp delSp modSp add mod">
        <pc:chgData name="li weining" userId="8163b6ee08a33dc0" providerId="LiveId" clId="{4D2BBE7B-DE64-4D8B-BC5D-ED0D6143B22D}" dt="2022-07-16T06:05:51.851" v="1127" actId="1076"/>
        <pc:sldMkLst>
          <pc:docMk/>
          <pc:sldMk cId="334115306" sldId="492"/>
        </pc:sldMkLst>
        <pc:spChg chg="add mod">
          <ac:chgData name="li weining" userId="8163b6ee08a33dc0" providerId="LiveId" clId="{4D2BBE7B-DE64-4D8B-BC5D-ED0D6143B22D}" dt="2022-07-16T06:02:43.871" v="1099" actId="1035"/>
          <ac:spMkLst>
            <pc:docMk/>
            <pc:sldMk cId="334115306" sldId="492"/>
            <ac:spMk id="5" creationId="{03AA98BD-3638-AF48-43E7-4A4B49763A9E}"/>
          </ac:spMkLst>
        </pc:spChg>
        <pc:graphicFrameChg chg="add mod modGraphic">
          <ac:chgData name="li weining" userId="8163b6ee08a33dc0" providerId="LiveId" clId="{4D2BBE7B-DE64-4D8B-BC5D-ED0D6143B22D}" dt="2022-07-16T06:05:51.851" v="1127" actId="1076"/>
          <ac:graphicFrameMkLst>
            <pc:docMk/>
            <pc:sldMk cId="334115306" sldId="492"/>
            <ac:graphicFrameMk id="4" creationId="{17A667A7-9092-3F02-93E5-8D406DFF466F}"/>
          </ac:graphicFrameMkLst>
        </pc:graphicFrameChg>
        <pc:graphicFrameChg chg="add del mod modGraphic">
          <ac:chgData name="li weining" userId="8163b6ee08a33dc0" providerId="LiveId" clId="{4D2BBE7B-DE64-4D8B-BC5D-ED0D6143B22D}" dt="2022-07-16T06:01:13.896" v="1009" actId="478"/>
          <ac:graphicFrameMkLst>
            <pc:docMk/>
            <pc:sldMk cId="334115306" sldId="492"/>
            <ac:graphicFrameMk id="6" creationId="{4CD0EB2F-9E6A-3E44-F1A6-5F71B37E7CB8}"/>
          </ac:graphicFrameMkLst>
        </pc:graphicFrameChg>
        <pc:picChg chg="add mod">
          <ac:chgData name="li weining" userId="8163b6ee08a33dc0" providerId="LiveId" clId="{4D2BBE7B-DE64-4D8B-BC5D-ED0D6143B22D}" dt="2022-07-16T06:02:46.117" v="1105" actId="1035"/>
          <ac:picMkLst>
            <pc:docMk/>
            <pc:sldMk cId="334115306" sldId="492"/>
            <ac:picMk id="2" creationId="{0701CD48-0C08-0125-DBDB-6433E9DFD14C}"/>
          </ac:picMkLst>
        </pc:picChg>
        <pc:picChg chg="del">
          <ac:chgData name="li weining" userId="8163b6ee08a33dc0" providerId="LiveId" clId="{4D2BBE7B-DE64-4D8B-BC5D-ED0D6143B22D}" dt="2022-07-16T05:56:04.182" v="854" actId="478"/>
          <ac:picMkLst>
            <pc:docMk/>
            <pc:sldMk cId="334115306" sldId="492"/>
            <ac:picMk id="3" creationId="{FF26392C-73ED-0CD1-8C44-BCE57C8ABF94}"/>
          </ac:picMkLst>
        </pc:picChg>
      </pc:sldChg>
      <pc:sldChg chg="delSp add del mod">
        <pc:chgData name="li weining" userId="8163b6ee08a33dc0" providerId="LiveId" clId="{4D2BBE7B-DE64-4D8B-BC5D-ED0D6143B22D}" dt="2022-07-16T05:55:59.736" v="852" actId="2696"/>
        <pc:sldMkLst>
          <pc:docMk/>
          <pc:sldMk cId="572194202" sldId="492"/>
        </pc:sldMkLst>
        <pc:spChg chg="del">
          <ac:chgData name="li weining" userId="8163b6ee08a33dc0" providerId="LiveId" clId="{4D2BBE7B-DE64-4D8B-BC5D-ED0D6143B22D}" dt="2022-07-16T05:55:42.606" v="851" actId="478"/>
          <ac:spMkLst>
            <pc:docMk/>
            <pc:sldMk cId="572194202" sldId="492"/>
            <ac:spMk id="8" creationId="{7907EB4A-BB3E-FD35-D8D7-14F375B0EC65}"/>
          </ac:spMkLst>
        </pc:spChg>
      </pc:sldChg>
      <pc:sldChg chg="addSp delSp modSp add mod">
        <pc:chgData name="li weining" userId="8163b6ee08a33dc0" providerId="LiveId" clId="{4D2BBE7B-DE64-4D8B-BC5D-ED0D6143B22D}" dt="2022-07-16T06:17:54.007" v="1266" actId="1036"/>
        <pc:sldMkLst>
          <pc:docMk/>
          <pc:sldMk cId="183133577" sldId="493"/>
        </pc:sldMkLst>
        <pc:spChg chg="mod">
          <ac:chgData name="li weining" userId="8163b6ee08a33dc0" providerId="LiveId" clId="{4D2BBE7B-DE64-4D8B-BC5D-ED0D6143B22D}" dt="2022-07-16T06:17:54.007" v="1266" actId="1036"/>
          <ac:spMkLst>
            <pc:docMk/>
            <pc:sldMk cId="183133577" sldId="493"/>
            <ac:spMk id="5" creationId="{03AA98BD-3638-AF48-43E7-4A4B49763A9E}"/>
          </ac:spMkLst>
        </pc:spChg>
        <pc:graphicFrameChg chg="del">
          <ac:chgData name="li weining" userId="8163b6ee08a33dc0" providerId="LiveId" clId="{4D2BBE7B-DE64-4D8B-BC5D-ED0D6143B22D}" dt="2022-07-16T06:16:37.685" v="1133" actId="478"/>
          <ac:graphicFrameMkLst>
            <pc:docMk/>
            <pc:sldMk cId="183133577" sldId="493"/>
            <ac:graphicFrameMk id="4" creationId="{17A667A7-9092-3F02-93E5-8D406DFF466F}"/>
          </ac:graphicFrameMkLst>
        </pc:graphicFrameChg>
        <pc:picChg chg="del">
          <ac:chgData name="li weining" userId="8163b6ee08a33dc0" providerId="LiveId" clId="{4D2BBE7B-DE64-4D8B-BC5D-ED0D6143B22D}" dt="2022-07-16T06:16:29.181" v="1129" actId="478"/>
          <ac:picMkLst>
            <pc:docMk/>
            <pc:sldMk cId="183133577" sldId="493"/>
            <ac:picMk id="2" creationId="{0701CD48-0C08-0125-DBDB-6433E9DFD14C}"/>
          </ac:picMkLst>
        </pc:picChg>
        <pc:picChg chg="add mod">
          <ac:chgData name="li weining" userId="8163b6ee08a33dc0" providerId="LiveId" clId="{4D2BBE7B-DE64-4D8B-BC5D-ED0D6143B22D}" dt="2022-07-16T06:16:49.006" v="1141" actId="1038"/>
          <ac:picMkLst>
            <pc:docMk/>
            <pc:sldMk cId="183133577" sldId="493"/>
            <ac:picMk id="3" creationId="{17ACA461-1A03-F9E7-8636-2F2D553211DE}"/>
          </ac:picMkLst>
        </pc:picChg>
      </pc:sldChg>
      <pc:sldChg chg="addSp delSp modSp add mod">
        <pc:chgData name="li weining" userId="8163b6ee08a33dc0" providerId="LiveId" clId="{4D2BBE7B-DE64-4D8B-BC5D-ED0D6143B22D}" dt="2022-07-16T06:55:17.549" v="1610"/>
        <pc:sldMkLst>
          <pc:docMk/>
          <pc:sldMk cId="4146461889" sldId="494"/>
        </pc:sldMkLst>
        <pc:spChg chg="mod">
          <ac:chgData name="li weining" userId="8163b6ee08a33dc0" providerId="LiveId" clId="{4D2BBE7B-DE64-4D8B-BC5D-ED0D6143B22D}" dt="2022-07-16T06:48:56.717" v="1383" actId="14100"/>
          <ac:spMkLst>
            <pc:docMk/>
            <pc:sldMk cId="4146461889" sldId="494"/>
            <ac:spMk id="5" creationId="{03AA98BD-3638-AF48-43E7-4A4B49763A9E}"/>
          </ac:spMkLst>
        </pc:spChg>
        <pc:spChg chg="mod">
          <ac:chgData name="li weining" userId="8163b6ee08a33dc0" providerId="LiveId" clId="{4D2BBE7B-DE64-4D8B-BC5D-ED0D6143B22D}" dt="2022-07-16T06:55:17.549" v="1610"/>
          <ac:spMkLst>
            <pc:docMk/>
            <pc:sldMk cId="4146461889" sldId="494"/>
            <ac:spMk id="7" creationId="{C8B857C9-5836-4686-876E-181C97D78FF7}"/>
          </ac:spMkLst>
        </pc:spChg>
        <pc:spChg chg="add mod">
          <ac:chgData name="li weining" userId="8163b6ee08a33dc0" providerId="LiveId" clId="{4D2BBE7B-DE64-4D8B-BC5D-ED0D6143B22D}" dt="2022-07-16T06:53:43.056" v="1544" actId="1036"/>
          <ac:spMkLst>
            <pc:docMk/>
            <pc:sldMk cId="4146461889" sldId="494"/>
            <ac:spMk id="13" creationId="{30500A63-3766-A0D1-E986-F8D69579F095}"/>
          </ac:spMkLst>
        </pc:spChg>
        <pc:spChg chg="add mod">
          <ac:chgData name="li weining" userId="8163b6ee08a33dc0" providerId="LiveId" clId="{4D2BBE7B-DE64-4D8B-BC5D-ED0D6143B22D}" dt="2022-07-16T06:53:54.362" v="1549" actId="20577"/>
          <ac:spMkLst>
            <pc:docMk/>
            <pc:sldMk cId="4146461889" sldId="494"/>
            <ac:spMk id="14" creationId="{3F9044FD-B006-B64D-63B7-B5B447A2A6DC}"/>
          </ac:spMkLst>
        </pc:spChg>
        <pc:picChg chg="del">
          <ac:chgData name="li weining" userId="8163b6ee08a33dc0" providerId="LiveId" clId="{4D2BBE7B-DE64-4D8B-BC5D-ED0D6143B22D}" dt="2022-07-16T06:47:23.986" v="1268" actId="478"/>
          <ac:picMkLst>
            <pc:docMk/>
            <pc:sldMk cId="4146461889" sldId="494"/>
            <ac:picMk id="3" creationId="{17ACA461-1A03-F9E7-8636-2F2D553211DE}"/>
          </ac:picMkLst>
        </pc:picChg>
        <pc:picChg chg="add mod">
          <ac:chgData name="li weining" userId="8163b6ee08a33dc0" providerId="LiveId" clId="{4D2BBE7B-DE64-4D8B-BC5D-ED0D6143B22D}" dt="2022-07-16T06:51:21.714" v="1390" actId="1076"/>
          <ac:picMkLst>
            <pc:docMk/>
            <pc:sldMk cId="4146461889" sldId="494"/>
            <ac:picMk id="4" creationId="{11783CD8-CCE7-BCC9-D7C6-03C0C79A82D0}"/>
          </ac:picMkLst>
        </pc:picChg>
        <pc:picChg chg="add mod">
          <ac:chgData name="li weining" userId="8163b6ee08a33dc0" providerId="LiveId" clId="{4D2BBE7B-DE64-4D8B-BC5D-ED0D6143B22D}" dt="2022-07-16T06:51:52.396" v="1412" actId="1035"/>
          <ac:picMkLst>
            <pc:docMk/>
            <pc:sldMk cId="4146461889" sldId="494"/>
            <ac:picMk id="8" creationId="{FA0B0C12-1AF7-1AAE-A354-451D9CDCB752}"/>
          </ac:picMkLst>
        </pc:picChg>
        <pc:picChg chg="add mod">
          <ac:chgData name="li weining" userId="8163b6ee08a33dc0" providerId="LiveId" clId="{4D2BBE7B-DE64-4D8B-BC5D-ED0D6143B22D}" dt="2022-07-16T06:51:36.635" v="1402" actId="1076"/>
          <ac:picMkLst>
            <pc:docMk/>
            <pc:sldMk cId="4146461889" sldId="494"/>
            <ac:picMk id="10" creationId="{44E5AA20-9AE9-0C0D-2927-EE7BC52BA70F}"/>
          </ac:picMkLst>
        </pc:picChg>
        <pc:picChg chg="add mod">
          <ac:chgData name="li weining" userId="8163b6ee08a33dc0" providerId="LiveId" clId="{4D2BBE7B-DE64-4D8B-BC5D-ED0D6143B22D}" dt="2022-07-16T06:51:48.635" v="1411" actId="1076"/>
          <ac:picMkLst>
            <pc:docMk/>
            <pc:sldMk cId="4146461889" sldId="494"/>
            <ac:picMk id="12" creationId="{3337C647-9F82-1A2B-6E21-2BAA0F20DD4C}"/>
          </ac:picMkLst>
        </pc:picChg>
      </pc:sldChg>
      <pc:sldChg chg="addSp delSp modSp add mod">
        <pc:chgData name="li weining" userId="8163b6ee08a33dc0" providerId="LiveId" clId="{4D2BBE7B-DE64-4D8B-BC5D-ED0D6143B22D}" dt="2022-07-16T06:55:21.333" v="1617"/>
        <pc:sldMkLst>
          <pc:docMk/>
          <pc:sldMk cId="2539783567" sldId="495"/>
        </pc:sldMkLst>
        <pc:spChg chg="mod">
          <ac:chgData name="li weining" userId="8163b6ee08a33dc0" providerId="LiveId" clId="{4D2BBE7B-DE64-4D8B-BC5D-ED0D6143B22D}" dt="2022-07-16T06:55:21.333" v="1617"/>
          <ac:spMkLst>
            <pc:docMk/>
            <pc:sldMk cId="2539783567" sldId="495"/>
            <ac:spMk id="7" creationId="{C8B857C9-5836-4686-876E-181C97D78FF7}"/>
          </ac:spMkLst>
        </pc:spChg>
        <pc:spChg chg="add mod">
          <ac:chgData name="li weining" userId="8163b6ee08a33dc0" providerId="LiveId" clId="{4D2BBE7B-DE64-4D8B-BC5D-ED0D6143B22D}" dt="2022-07-16T06:54:23.185" v="1571" actId="1076"/>
          <ac:spMkLst>
            <pc:docMk/>
            <pc:sldMk cId="2539783567" sldId="495"/>
            <ac:spMk id="16" creationId="{A4D68439-6495-1595-556C-390105738BE6}"/>
          </ac:spMkLst>
        </pc:spChg>
        <pc:spChg chg="add mod">
          <ac:chgData name="li weining" userId="8163b6ee08a33dc0" providerId="LiveId" clId="{4D2BBE7B-DE64-4D8B-BC5D-ED0D6143B22D}" dt="2022-07-16T06:54:19.442" v="1569" actId="1036"/>
          <ac:spMkLst>
            <pc:docMk/>
            <pc:sldMk cId="2539783567" sldId="495"/>
            <ac:spMk id="17" creationId="{59AF77F9-AAB0-5AE2-C35A-2203858D60AD}"/>
          </ac:spMkLst>
        </pc:spChg>
        <pc:graphicFrameChg chg="add mod">
          <ac:chgData name="li weining" userId="8163b6ee08a33dc0" providerId="LiveId" clId="{4D2BBE7B-DE64-4D8B-BC5D-ED0D6143B22D}" dt="2022-07-16T06:54:44.234" v="1581"/>
          <ac:graphicFrameMkLst>
            <pc:docMk/>
            <pc:sldMk cId="2539783567" sldId="495"/>
            <ac:graphicFrameMk id="18" creationId="{CB86486C-684B-66D4-B9A2-77CBAC5EF0DB}"/>
          </ac:graphicFrameMkLst>
        </pc:graphicFrameChg>
        <pc:picChg chg="add mod">
          <ac:chgData name="li weining" userId="8163b6ee08a33dc0" providerId="LiveId" clId="{4D2BBE7B-DE64-4D8B-BC5D-ED0D6143B22D}" dt="2022-07-16T06:54:09.841" v="1551" actId="1076"/>
          <ac:picMkLst>
            <pc:docMk/>
            <pc:sldMk cId="2539783567" sldId="495"/>
            <ac:picMk id="3" creationId="{5F9B23F9-3A3E-5CD8-3CE7-C909BB7F4D59}"/>
          </ac:picMkLst>
        </pc:picChg>
        <pc:picChg chg="del mod">
          <ac:chgData name="li weining" userId="8163b6ee08a33dc0" providerId="LiveId" clId="{4D2BBE7B-DE64-4D8B-BC5D-ED0D6143B22D}" dt="2022-07-16T06:52:06.845" v="1416" actId="478"/>
          <ac:picMkLst>
            <pc:docMk/>
            <pc:sldMk cId="2539783567" sldId="495"/>
            <ac:picMk id="4" creationId="{11783CD8-CCE7-BCC9-D7C6-03C0C79A82D0}"/>
          </ac:picMkLst>
        </pc:picChg>
        <pc:picChg chg="del">
          <ac:chgData name="li weining" userId="8163b6ee08a33dc0" providerId="LiveId" clId="{4D2BBE7B-DE64-4D8B-BC5D-ED0D6143B22D}" dt="2022-07-16T06:52:07.148" v="1417" actId="478"/>
          <ac:picMkLst>
            <pc:docMk/>
            <pc:sldMk cId="2539783567" sldId="495"/>
            <ac:picMk id="8" creationId="{FA0B0C12-1AF7-1AAE-A354-451D9CDCB752}"/>
          </ac:picMkLst>
        </pc:picChg>
        <pc:picChg chg="add mod">
          <ac:chgData name="li weining" userId="8163b6ee08a33dc0" providerId="LiveId" clId="{4D2BBE7B-DE64-4D8B-BC5D-ED0D6143B22D}" dt="2022-07-16T06:54:12.344" v="1552" actId="1076"/>
          <ac:picMkLst>
            <pc:docMk/>
            <pc:sldMk cId="2539783567" sldId="495"/>
            <ac:picMk id="9" creationId="{C9BCD3C3-57AE-C91F-1744-7478514422C3}"/>
          </ac:picMkLst>
        </pc:picChg>
        <pc:picChg chg="del">
          <ac:chgData name="li weining" userId="8163b6ee08a33dc0" providerId="LiveId" clId="{4D2BBE7B-DE64-4D8B-BC5D-ED0D6143B22D}" dt="2022-07-16T06:52:07.524" v="1418" actId="478"/>
          <ac:picMkLst>
            <pc:docMk/>
            <pc:sldMk cId="2539783567" sldId="495"/>
            <ac:picMk id="10" creationId="{44E5AA20-9AE9-0C0D-2927-EE7BC52BA70F}"/>
          </ac:picMkLst>
        </pc:picChg>
        <pc:picChg chg="del">
          <ac:chgData name="li weining" userId="8163b6ee08a33dc0" providerId="LiveId" clId="{4D2BBE7B-DE64-4D8B-BC5D-ED0D6143B22D}" dt="2022-07-16T06:52:07.932" v="1419" actId="478"/>
          <ac:picMkLst>
            <pc:docMk/>
            <pc:sldMk cId="2539783567" sldId="495"/>
            <ac:picMk id="12" creationId="{3337C647-9F82-1A2B-6E21-2BAA0F20DD4C}"/>
          </ac:picMkLst>
        </pc:picChg>
        <pc:picChg chg="add mod">
          <ac:chgData name="li weining" userId="8163b6ee08a33dc0" providerId="LiveId" clId="{4D2BBE7B-DE64-4D8B-BC5D-ED0D6143B22D}" dt="2022-07-16T06:54:25.714" v="1578" actId="1036"/>
          <ac:picMkLst>
            <pc:docMk/>
            <pc:sldMk cId="2539783567" sldId="495"/>
            <ac:picMk id="13" creationId="{75F108E4-3A74-9188-A4EA-C06DC33DFE58}"/>
          </ac:picMkLst>
        </pc:picChg>
        <pc:picChg chg="add mod">
          <ac:chgData name="li weining" userId="8163b6ee08a33dc0" providerId="LiveId" clId="{4D2BBE7B-DE64-4D8B-BC5D-ED0D6143B22D}" dt="2022-07-16T06:54:24.842" v="1577" actId="1035"/>
          <ac:picMkLst>
            <pc:docMk/>
            <pc:sldMk cId="2539783567" sldId="495"/>
            <ac:picMk id="15" creationId="{D612B75D-F37A-76B9-B480-A30B211773A8}"/>
          </ac:picMkLst>
        </pc:picChg>
      </pc:sldChg>
      <pc:sldChg chg="addSp delSp modSp add mod">
        <pc:chgData name="li weining" userId="8163b6ee08a33dc0" providerId="LiveId" clId="{4D2BBE7B-DE64-4D8B-BC5D-ED0D6143B22D}" dt="2022-07-16T07:05:38.852" v="1711" actId="14100"/>
        <pc:sldMkLst>
          <pc:docMk/>
          <pc:sldMk cId="2473193322" sldId="496"/>
        </pc:sldMkLst>
        <pc:spChg chg="del">
          <ac:chgData name="li weining" userId="8163b6ee08a33dc0" providerId="LiveId" clId="{4D2BBE7B-DE64-4D8B-BC5D-ED0D6143B22D}" dt="2022-07-16T06:54:51.979" v="1588" actId="478"/>
          <ac:spMkLst>
            <pc:docMk/>
            <pc:sldMk cId="2473193322" sldId="496"/>
            <ac:spMk id="5" creationId="{03AA98BD-3638-AF48-43E7-4A4B49763A9E}"/>
          </ac:spMkLst>
        </pc:spChg>
        <pc:spChg chg="mod">
          <ac:chgData name="li weining" userId="8163b6ee08a33dc0" providerId="LiveId" clId="{4D2BBE7B-DE64-4D8B-BC5D-ED0D6143B22D}" dt="2022-07-16T06:55:25.182" v="1624"/>
          <ac:spMkLst>
            <pc:docMk/>
            <pc:sldMk cId="2473193322" sldId="496"/>
            <ac:spMk id="7" creationId="{C8B857C9-5836-4686-876E-181C97D78FF7}"/>
          </ac:spMkLst>
        </pc:spChg>
        <pc:spChg chg="add del mod">
          <ac:chgData name="li weining" userId="8163b6ee08a33dc0" providerId="LiveId" clId="{4D2BBE7B-DE64-4D8B-BC5D-ED0D6143B22D}" dt="2022-07-16T06:56:12.398" v="1634" actId="478"/>
          <ac:spMkLst>
            <pc:docMk/>
            <pc:sldMk cId="2473193322" sldId="496"/>
            <ac:spMk id="12" creationId="{352D1D68-DA90-888A-F29E-93955A83C420}"/>
          </ac:spMkLst>
        </pc:spChg>
        <pc:spChg chg="add mod">
          <ac:chgData name="li weining" userId="8163b6ee08a33dc0" providerId="LiveId" clId="{4D2BBE7B-DE64-4D8B-BC5D-ED0D6143B22D}" dt="2022-07-16T07:05:38.852" v="1711" actId="14100"/>
          <ac:spMkLst>
            <pc:docMk/>
            <pc:sldMk cId="2473193322" sldId="496"/>
            <ac:spMk id="14" creationId="{FFD22DC0-9E8F-6EC8-F5C7-C9553C6639FE}"/>
          </ac:spMkLst>
        </pc:spChg>
        <pc:spChg chg="del">
          <ac:chgData name="li weining" userId="8163b6ee08a33dc0" providerId="LiveId" clId="{4D2BBE7B-DE64-4D8B-BC5D-ED0D6143B22D}" dt="2022-07-16T06:54:50.691" v="1587" actId="478"/>
          <ac:spMkLst>
            <pc:docMk/>
            <pc:sldMk cId="2473193322" sldId="496"/>
            <ac:spMk id="16" creationId="{A4D68439-6495-1595-556C-390105738BE6}"/>
          </ac:spMkLst>
        </pc:spChg>
        <pc:spChg chg="del">
          <ac:chgData name="li weining" userId="8163b6ee08a33dc0" providerId="LiveId" clId="{4D2BBE7B-DE64-4D8B-BC5D-ED0D6143B22D}" dt="2022-07-16T06:54:50.691" v="1587" actId="478"/>
          <ac:spMkLst>
            <pc:docMk/>
            <pc:sldMk cId="2473193322" sldId="496"/>
            <ac:spMk id="17" creationId="{59AF77F9-AAB0-5AE2-C35A-2203858D60AD}"/>
          </ac:spMkLst>
        </pc:spChg>
        <pc:picChg chg="add del mod">
          <ac:chgData name="li weining" userId="8163b6ee08a33dc0" providerId="LiveId" clId="{4D2BBE7B-DE64-4D8B-BC5D-ED0D6143B22D}" dt="2022-07-16T06:55:27.140" v="1625" actId="478"/>
          <ac:picMkLst>
            <pc:docMk/>
            <pc:sldMk cId="2473193322" sldId="496"/>
            <ac:picMk id="2" creationId="{5A4FB46C-DC34-713B-EFDA-50A017359521}"/>
          </ac:picMkLst>
        </pc:picChg>
        <pc:picChg chg="del">
          <ac:chgData name="li weining" userId="8163b6ee08a33dc0" providerId="LiveId" clId="{4D2BBE7B-DE64-4D8B-BC5D-ED0D6143B22D}" dt="2022-07-16T06:54:47.252" v="1583" actId="478"/>
          <ac:picMkLst>
            <pc:docMk/>
            <pc:sldMk cId="2473193322" sldId="496"/>
            <ac:picMk id="3" creationId="{5F9B23F9-3A3E-5CD8-3CE7-C909BB7F4D59}"/>
          </ac:picMkLst>
        </pc:picChg>
        <pc:picChg chg="add mod">
          <ac:chgData name="li weining" userId="8163b6ee08a33dc0" providerId="LiveId" clId="{4D2BBE7B-DE64-4D8B-BC5D-ED0D6143B22D}" dt="2022-07-16T06:55:59.477" v="1631" actId="1076"/>
          <ac:picMkLst>
            <pc:docMk/>
            <pc:sldMk cId="2473193322" sldId="496"/>
            <ac:picMk id="4" creationId="{2CF768CA-8F75-12E5-3302-0397C51A203A}"/>
          </ac:picMkLst>
        </pc:picChg>
        <pc:picChg chg="del">
          <ac:chgData name="li weining" userId="8163b6ee08a33dc0" providerId="LiveId" clId="{4D2BBE7B-DE64-4D8B-BC5D-ED0D6143B22D}" dt="2022-07-16T06:54:47.611" v="1584" actId="478"/>
          <ac:picMkLst>
            <pc:docMk/>
            <pc:sldMk cId="2473193322" sldId="496"/>
            <ac:picMk id="9" creationId="{C9BCD3C3-57AE-C91F-1744-7478514422C3}"/>
          </ac:picMkLst>
        </pc:picChg>
        <pc:picChg chg="del">
          <ac:chgData name="li weining" userId="8163b6ee08a33dc0" providerId="LiveId" clId="{4D2BBE7B-DE64-4D8B-BC5D-ED0D6143B22D}" dt="2022-07-16T06:54:47.987" v="1585" actId="478"/>
          <ac:picMkLst>
            <pc:docMk/>
            <pc:sldMk cId="2473193322" sldId="496"/>
            <ac:picMk id="13" creationId="{75F108E4-3A74-9188-A4EA-C06DC33DFE58}"/>
          </ac:picMkLst>
        </pc:picChg>
        <pc:picChg chg="del">
          <ac:chgData name="li weining" userId="8163b6ee08a33dc0" providerId="LiveId" clId="{4D2BBE7B-DE64-4D8B-BC5D-ED0D6143B22D}" dt="2022-07-16T06:54:48.437" v="1586" actId="478"/>
          <ac:picMkLst>
            <pc:docMk/>
            <pc:sldMk cId="2473193322" sldId="496"/>
            <ac:picMk id="15" creationId="{D612B75D-F37A-76B9-B480-A30B211773A8}"/>
          </ac:picMkLst>
        </pc:picChg>
      </pc:sldChg>
      <pc:sldChg chg="addSp delSp modSp add mod">
        <pc:chgData name="li weining" userId="8163b6ee08a33dc0" providerId="LiveId" clId="{4D2BBE7B-DE64-4D8B-BC5D-ED0D6143B22D}" dt="2022-07-16T07:06:05.140" v="1751" actId="1076"/>
        <pc:sldMkLst>
          <pc:docMk/>
          <pc:sldMk cId="3894968159" sldId="497"/>
        </pc:sldMkLst>
        <pc:spChg chg="add mod">
          <ac:chgData name="li weining" userId="8163b6ee08a33dc0" providerId="LiveId" clId="{4D2BBE7B-DE64-4D8B-BC5D-ED0D6143B22D}" dt="2022-07-16T07:06:05.140" v="1751" actId="1076"/>
          <ac:spMkLst>
            <pc:docMk/>
            <pc:sldMk cId="3894968159" sldId="497"/>
            <ac:spMk id="8" creationId="{3CD38F66-4F30-7F7E-A146-5FA06A218E49}"/>
          </ac:spMkLst>
        </pc:spChg>
        <pc:spChg chg="del mod">
          <ac:chgData name="li weining" userId="8163b6ee08a33dc0" providerId="LiveId" clId="{4D2BBE7B-DE64-4D8B-BC5D-ED0D6143B22D}" dt="2022-07-16T06:56:38.496" v="1699" actId="478"/>
          <ac:spMkLst>
            <pc:docMk/>
            <pc:sldMk cId="3894968159" sldId="497"/>
            <ac:spMk id="14" creationId="{FFD22DC0-9E8F-6EC8-F5C7-C9553C6639FE}"/>
          </ac:spMkLst>
        </pc:spChg>
        <pc:graphicFrameChg chg="add del mod">
          <ac:chgData name="li weining" userId="8163b6ee08a33dc0" providerId="LiveId" clId="{4D2BBE7B-DE64-4D8B-BC5D-ED0D6143B22D}" dt="2022-07-16T06:57:57.239" v="1702" actId="478"/>
          <ac:graphicFrameMkLst>
            <pc:docMk/>
            <pc:sldMk cId="3894968159" sldId="497"/>
            <ac:graphicFrameMk id="5" creationId="{CB86486C-684B-66D4-B9A2-77CBAC5EF0DB}"/>
          </ac:graphicFrameMkLst>
        </pc:graphicFrameChg>
        <pc:picChg chg="add mod">
          <ac:chgData name="li weining" userId="8163b6ee08a33dc0" providerId="LiveId" clId="{4D2BBE7B-DE64-4D8B-BC5D-ED0D6143B22D}" dt="2022-07-16T06:58:05.482" v="1706" actId="1076"/>
          <ac:picMkLst>
            <pc:docMk/>
            <pc:sldMk cId="3894968159" sldId="497"/>
            <ac:picMk id="2" creationId="{53447E26-036F-697D-AC6B-B9B3DF700D4A}"/>
          </ac:picMkLst>
        </pc:picChg>
        <pc:picChg chg="del">
          <ac:chgData name="li weining" userId="8163b6ee08a33dc0" providerId="LiveId" clId="{4D2BBE7B-DE64-4D8B-BC5D-ED0D6143B22D}" dt="2022-07-16T06:56:34.728" v="1697" actId="478"/>
          <ac:picMkLst>
            <pc:docMk/>
            <pc:sldMk cId="3894968159" sldId="497"/>
            <ac:picMk id="4" creationId="{2CF768CA-8F75-12E5-3302-0397C51A203A}"/>
          </ac:picMkLst>
        </pc:picChg>
      </pc:sldChg>
      <pc:sldChg chg="addSp delSp modSp add mod">
        <pc:chgData name="li weining" userId="8163b6ee08a33dc0" providerId="LiveId" clId="{4D2BBE7B-DE64-4D8B-BC5D-ED0D6143B22D}" dt="2022-07-16T07:11:37.406" v="1811" actId="1076"/>
        <pc:sldMkLst>
          <pc:docMk/>
          <pc:sldMk cId="1252398426" sldId="498"/>
        </pc:sldMkLst>
        <pc:spChg chg="add mod">
          <ac:chgData name="li weining" userId="8163b6ee08a33dc0" providerId="LiveId" clId="{4D2BBE7B-DE64-4D8B-BC5D-ED0D6143B22D}" dt="2022-07-16T07:11:37.406" v="1811" actId="1076"/>
          <ac:spMkLst>
            <pc:docMk/>
            <pc:sldMk cId="1252398426" sldId="498"/>
            <ac:spMk id="5" creationId="{73ADC29F-DE41-AB95-6D8A-65A489D6D564}"/>
          </ac:spMkLst>
        </pc:spChg>
        <pc:picChg chg="del">
          <ac:chgData name="li weining" userId="8163b6ee08a33dc0" providerId="LiveId" clId="{4D2BBE7B-DE64-4D8B-BC5D-ED0D6143B22D}" dt="2022-07-16T06:58:10.411" v="1708" actId="478"/>
          <ac:picMkLst>
            <pc:docMk/>
            <pc:sldMk cId="1252398426" sldId="498"/>
            <ac:picMk id="2" creationId="{53447E26-036F-697D-AC6B-B9B3DF700D4A}"/>
          </ac:picMkLst>
        </pc:picChg>
        <pc:picChg chg="add mod">
          <ac:chgData name="li weining" userId="8163b6ee08a33dc0" providerId="LiveId" clId="{4D2BBE7B-DE64-4D8B-BC5D-ED0D6143B22D}" dt="2022-07-16T07:11:02.340" v="1754" actId="1076"/>
          <ac:picMkLst>
            <pc:docMk/>
            <pc:sldMk cId="1252398426" sldId="498"/>
            <ac:picMk id="3" creationId="{F629C852-354C-E88E-4854-536A637679B6}"/>
          </ac:picMkLst>
        </pc:picChg>
      </pc:sldChg>
      <pc:sldChg chg="add del">
        <pc:chgData name="li weining" userId="8163b6ee08a33dc0" providerId="LiveId" clId="{4D2BBE7B-DE64-4D8B-BC5D-ED0D6143B22D}" dt="2022-07-16T06:58:40.186" v="1710" actId="2890"/>
        <pc:sldMkLst>
          <pc:docMk/>
          <pc:sldMk cId="1500306966" sldId="499"/>
        </pc:sldMkLst>
      </pc:sldChg>
      <pc:sldChg chg="addSp delSp modSp add mod">
        <pc:chgData name="li weining" userId="8163b6ee08a33dc0" providerId="LiveId" clId="{4D2BBE7B-DE64-4D8B-BC5D-ED0D6143B22D}" dt="2022-07-16T07:14:57.455" v="1849" actId="1076"/>
        <pc:sldMkLst>
          <pc:docMk/>
          <pc:sldMk cId="2677477477" sldId="499"/>
        </pc:sldMkLst>
        <pc:spChg chg="mod">
          <ac:chgData name="li weining" userId="8163b6ee08a33dc0" providerId="LiveId" clId="{4D2BBE7B-DE64-4D8B-BC5D-ED0D6143B22D}" dt="2022-07-16T07:14:57.455" v="1849" actId="1076"/>
          <ac:spMkLst>
            <pc:docMk/>
            <pc:sldMk cId="2677477477" sldId="499"/>
            <ac:spMk id="5" creationId="{73ADC29F-DE41-AB95-6D8A-65A489D6D564}"/>
          </ac:spMkLst>
        </pc:spChg>
        <pc:picChg chg="add mod">
          <ac:chgData name="li weining" userId="8163b6ee08a33dc0" providerId="LiveId" clId="{4D2BBE7B-DE64-4D8B-BC5D-ED0D6143B22D}" dt="2022-07-16T07:14:37.606" v="1820" actId="1076"/>
          <ac:picMkLst>
            <pc:docMk/>
            <pc:sldMk cId="2677477477" sldId="499"/>
            <ac:picMk id="2" creationId="{2D96143B-2DDD-75C1-D8DA-6D32F99CD194}"/>
          </ac:picMkLst>
        </pc:picChg>
        <pc:picChg chg="del">
          <ac:chgData name="li weining" userId="8163b6ee08a33dc0" providerId="LiveId" clId="{4D2BBE7B-DE64-4D8B-BC5D-ED0D6143B22D}" dt="2022-07-16T07:14:22.019" v="1813" actId="478"/>
          <ac:picMkLst>
            <pc:docMk/>
            <pc:sldMk cId="2677477477" sldId="499"/>
            <ac:picMk id="3" creationId="{F629C852-354C-E88E-4854-536A637679B6}"/>
          </ac:picMkLst>
        </pc:picChg>
      </pc:sldChg>
      <pc:sldChg chg="addSp delSp modSp add mod">
        <pc:chgData name="li weining" userId="8163b6ee08a33dc0" providerId="LiveId" clId="{4D2BBE7B-DE64-4D8B-BC5D-ED0D6143B22D}" dt="2022-07-16T07:22:02.462" v="1888" actId="1076"/>
        <pc:sldMkLst>
          <pc:docMk/>
          <pc:sldMk cId="3682718517" sldId="500"/>
        </pc:sldMkLst>
        <pc:picChg chg="del">
          <ac:chgData name="li weining" userId="8163b6ee08a33dc0" providerId="LiveId" clId="{4D2BBE7B-DE64-4D8B-BC5D-ED0D6143B22D}" dt="2022-07-16T07:20:46.380" v="1851" actId="478"/>
          <ac:picMkLst>
            <pc:docMk/>
            <pc:sldMk cId="3682718517" sldId="500"/>
            <ac:picMk id="3" creationId="{5F9B23F9-3A3E-5CD8-3CE7-C909BB7F4D59}"/>
          </ac:picMkLst>
        </pc:picChg>
        <pc:picChg chg="add mod">
          <ac:chgData name="li weining" userId="8163b6ee08a33dc0" providerId="LiveId" clId="{4D2BBE7B-DE64-4D8B-BC5D-ED0D6143B22D}" dt="2022-07-16T07:21:02.826" v="1862" actId="1076"/>
          <ac:picMkLst>
            <pc:docMk/>
            <pc:sldMk cId="3682718517" sldId="500"/>
            <ac:picMk id="4" creationId="{C97FA689-20A2-6652-3343-4549B99DF3D5}"/>
          </ac:picMkLst>
        </pc:picChg>
        <pc:picChg chg="add mod">
          <ac:chgData name="li weining" userId="8163b6ee08a33dc0" providerId="LiveId" clId="{4D2BBE7B-DE64-4D8B-BC5D-ED0D6143B22D}" dt="2022-07-16T07:21:25.548" v="1871" actId="1076"/>
          <ac:picMkLst>
            <pc:docMk/>
            <pc:sldMk cId="3682718517" sldId="500"/>
            <ac:picMk id="8" creationId="{42BD153F-9DAC-825F-F82C-065407B9A741}"/>
          </ac:picMkLst>
        </pc:picChg>
        <pc:picChg chg="del mod">
          <ac:chgData name="li weining" userId="8163b6ee08a33dc0" providerId="LiveId" clId="{4D2BBE7B-DE64-4D8B-BC5D-ED0D6143B22D}" dt="2022-07-16T07:20:46.700" v="1853" actId="478"/>
          <ac:picMkLst>
            <pc:docMk/>
            <pc:sldMk cId="3682718517" sldId="500"/>
            <ac:picMk id="9" creationId="{C9BCD3C3-57AE-C91F-1744-7478514422C3}"/>
          </ac:picMkLst>
        </pc:picChg>
        <pc:picChg chg="add mod">
          <ac:chgData name="li weining" userId="8163b6ee08a33dc0" providerId="LiveId" clId="{4D2BBE7B-DE64-4D8B-BC5D-ED0D6143B22D}" dt="2022-07-16T07:21:44.644" v="1881" actId="1076"/>
          <ac:picMkLst>
            <pc:docMk/>
            <pc:sldMk cId="3682718517" sldId="500"/>
            <ac:picMk id="11" creationId="{5A5C28DE-C350-7402-628B-6909D5C78FC6}"/>
          </ac:picMkLst>
        </pc:picChg>
        <pc:picChg chg="del">
          <ac:chgData name="li weining" userId="8163b6ee08a33dc0" providerId="LiveId" clId="{4D2BBE7B-DE64-4D8B-BC5D-ED0D6143B22D}" dt="2022-07-16T07:20:47.268" v="1854" actId="478"/>
          <ac:picMkLst>
            <pc:docMk/>
            <pc:sldMk cId="3682718517" sldId="500"/>
            <ac:picMk id="13" creationId="{75F108E4-3A74-9188-A4EA-C06DC33DFE58}"/>
          </ac:picMkLst>
        </pc:picChg>
        <pc:picChg chg="add mod">
          <ac:chgData name="li weining" userId="8163b6ee08a33dc0" providerId="LiveId" clId="{4D2BBE7B-DE64-4D8B-BC5D-ED0D6143B22D}" dt="2022-07-16T07:22:02.462" v="1888" actId="1076"/>
          <ac:picMkLst>
            <pc:docMk/>
            <pc:sldMk cId="3682718517" sldId="500"/>
            <ac:picMk id="14" creationId="{F2A7AD19-F9CB-BDB2-BDCA-84A08BA987B6}"/>
          </ac:picMkLst>
        </pc:picChg>
        <pc:picChg chg="del">
          <ac:chgData name="li weining" userId="8163b6ee08a33dc0" providerId="LiveId" clId="{4D2BBE7B-DE64-4D8B-BC5D-ED0D6143B22D}" dt="2022-07-16T07:20:47.651" v="1855" actId="478"/>
          <ac:picMkLst>
            <pc:docMk/>
            <pc:sldMk cId="3682718517" sldId="500"/>
            <ac:picMk id="15" creationId="{D612B75D-F37A-76B9-B480-A30B211773A8}"/>
          </ac:picMkLst>
        </pc:picChg>
      </pc:sldChg>
      <pc:sldMasterChg chg="modSldLayout">
        <pc:chgData name="li weining" userId="8163b6ee08a33dc0" providerId="LiveId" clId="{4D2BBE7B-DE64-4D8B-BC5D-ED0D6143B22D}" dt="2022-07-01T01:00:27.478" v="835" actId="20577"/>
        <pc:sldMasterMkLst>
          <pc:docMk/>
          <pc:sldMasterMk cId="0" sldId="2147483648"/>
        </pc:sldMasterMkLst>
        <pc:sldLayoutChg chg="modSp mod">
          <pc:chgData name="li weining" userId="8163b6ee08a33dc0" providerId="LiveId" clId="{4D2BBE7B-DE64-4D8B-BC5D-ED0D6143B22D}" dt="2022-07-01T01:00:27.478" v="835" actId="20577"/>
          <pc:sldLayoutMkLst>
            <pc:docMk/>
            <pc:sldMasterMk cId="0" sldId="2147483648"/>
            <pc:sldLayoutMk cId="1857922332" sldId="2147483665"/>
          </pc:sldLayoutMkLst>
          <pc:spChg chg="mod">
            <ac:chgData name="li weining" userId="8163b6ee08a33dc0" providerId="LiveId" clId="{4D2BBE7B-DE64-4D8B-BC5D-ED0D6143B22D}" dt="2022-07-01T01:00:27.478" v="835" actId="20577"/>
            <ac:spMkLst>
              <pc:docMk/>
              <pc:sldMasterMk cId="0" sldId="2147483648"/>
              <pc:sldLayoutMk cId="1857922332" sldId="2147483665"/>
              <ac:spMk id="2" creationId="{1B741F41-D864-4993-ADA5-5DC3D502D4B5}"/>
            </ac:spMkLst>
          </pc:spChg>
        </pc:sldLayoutChg>
      </pc:sldMasterChg>
    </pc:docChg>
  </pc:docChgLst>
  <pc:docChgLst>
    <pc:chgData name="li weining" userId="8163b6ee08a33dc0" providerId="LiveId" clId="{95BDC556-47EA-47B7-9F7D-78C0E1275DE5}"/>
    <pc:docChg chg="delSld modSld">
      <pc:chgData name="li weining" userId="8163b6ee08a33dc0" providerId="LiveId" clId="{95BDC556-47EA-47B7-9F7D-78C0E1275DE5}" dt="2022-09-23T06:31:47.305" v="58"/>
      <pc:docMkLst>
        <pc:docMk/>
      </pc:docMkLst>
      <pc:sldChg chg="modSp mod">
        <pc:chgData name="li weining" userId="8163b6ee08a33dc0" providerId="LiveId" clId="{95BDC556-47EA-47B7-9F7D-78C0E1275DE5}" dt="2022-09-23T06:31:47.305" v="58"/>
        <pc:sldMkLst>
          <pc:docMk/>
          <pc:sldMk cId="0" sldId="368"/>
        </pc:sldMkLst>
        <pc:spChg chg="mod">
          <ac:chgData name="li weining" userId="8163b6ee08a33dc0" providerId="LiveId" clId="{95BDC556-47EA-47B7-9F7D-78C0E1275DE5}" dt="2022-09-23T06:31:47.305" v="58"/>
          <ac:spMkLst>
            <pc:docMk/>
            <pc:sldMk cId="0" sldId="368"/>
            <ac:spMk id="5" creationId="{00000000-0000-0000-0000-000000000000}"/>
          </ac:spMkLst>
        </pc:spChg>
        <pc:spChg chg="mod">
          <ac:chgData name="li weining" userId="8163b6ee08a33dc0" providerId="LiveId" clId="{95BDC556-47EA-47B7-9F7D-78C0E1275DE5}" dt="2022-09-23T06:31:24.877" v="7"/>
          <ac:spMkLst>
            <pc:docMk/>
            <pc:sldMk cId="0" sldId="368"/>
            <ac:spMk id="6" creationId="{9A3D59C3-82F3-4966-8A67-D3663B785AE3}"/>
          </ac:spMkLst>
        </pc:spChg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100820493" sldId="431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952356162" sldId="432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983446078" sldId="434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52841483" sldId="435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256877288" sldId="436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45388766" sldId="437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773327374" sldId="438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412632138" sldId="439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434961463" sldId="440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457995443" sldId="441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533679073" sldId="442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884031498" sldId="443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966163630" sldId="444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590810575" sldId="445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688340666" sldId="446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4162384468" sldId="447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552887715" sldId="448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4119222882" sldId="449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809237965" sldId="450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242733307" sldId="451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133253600" sldId="452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987604037" sldId="453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834584117" sldId="454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589066034" sldId="455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466335671" sldId="456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446832668" sldId="457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595800189" sldId="458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4241810612" sldId="460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849340874" sldId="461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912465586" sldId="462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791051754" sldId="463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294264812" sldId="464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93809787" sldId="465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981924287" sldId="466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509555232" sldId="468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938562958" sldId="469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8166741" sldId="470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636314475" sldId="471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707743359" sldId="472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965145932" sldId="473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073640094" sldId="475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665608950" sldId="477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536239580" sldId="478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872183509" sldId="479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609127552" sldId="480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981568500" sldId="481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477889855" sldId="482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166794799" sldId="483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039354918" sldId="484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765355515" sldId="486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689876531" sldId="487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664799803" sldId="489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5849274" sldId="490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201592820" sldId="491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34115306" sldId="492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83133577" sldId="493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4146461889" sldId="494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539783567" sldId="495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473193322" sldId="496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894968159" sldId="497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252398426" sldId="498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677477477" sldId="499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682718517" sldId="500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978528612" sldId="501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684484121" sldId="502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875530468" sldId="503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045019128" sldId="504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489671453" sldId="505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68438231" sldId="506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194609399" sldId="507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45976789" sldId="509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001882330" sldId="510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495570363" sldId="511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1230317108" sldId="512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949831586" sldId="513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949873350" sldId="514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3620607317" sldId="515"/>
        </pc:sldMkLst>
      </pc:sldChg>
      <pc:sldChg chg="del">
        <pc:chgData name="li weining" userId="8163b6ee08a33dc0" providerId="LiveId" clId="{95BDC556-47EA-47B7-9F7D-78C0E1275DE5}" dt="2022-09-23T06:31:18.730" v="0" actId="2696"/>
        <pc:sldMkLst>
          <pc:docMk/>
          <pc:sldMk cId="279670369" sldId="516"/>
        </pc:sldMkLst>
      </pc:sldChg>
    </pc:docChg>
  </pc:docChgLst>
  <pc:docChgLst>
    <pc:chgData name="li weining" userId="8163b6ee08a33dc0" providerId="LiveId" clId="{AE0E3804-5D0F-4562-BA15-AE7663C8DBE4}"/>
    <pc:docChg chg="modSld">
      <pc:chgData name="li weining" userId="8163b6ee08a33dc0" providerId="LiveId" clId="{AE0E3804-5D0F-4562-BA15-AE7663C8DBE4}" dt="2022-07-01T02:02:19.315" v="2" actId="20577"/>
      <pc:docMkLst>
        <pc:docMk/>
      </pc:docMkLst>
      <pc:sldChg chg="modSp mod">
        <pc:chgData name="li weining" userId="8163b6ee08a33dc0" providerId="LiveId" clId="{AE0E3804-5D0F-4562-BA15-AE7663C8DBE4}" dt="2022-07-01T02:02:19.315" v="2" actId="20577"/>
        <pc:sldMkLst>
          <pc:docMk/>
          <pc:sldMk cId="0" sldId="368"/>
        </pc:sldMkLst>
        <pc:spChg chg="mod">
          <ac:chgData name="li weining" userId="8163b6ee08a33dc0" providerId="LiveId" clId="{AE0E3804-5D0F-4562-BA15-AE7663C8DBE4}" dt="2022-07-01T02:02:19.315" v="2" actId="20577"/>
          <ac:spMkLst>
            <pc:docMk/>
            <pc:sldMk cId="0" sldId="368"/>
            <ac:spMk id="7" creationId="{00000000-0000-0000-0000-000000000000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D53CB-468B-4EA0-A952-87D6A8D17B9B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1F07BB-8F4E-4BBA-AADE-E9341DC1CC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2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445" r="13155"/>
          <a:stretch>
            <a:fillRect/>
          </a:stretch>
        </p:blipFill>
        <p:spPr>
          <a:xfrm>
            <a:off x="0" y="0"/>
            <a:ext cx="9144001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9144001" cy="6947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dist="50800" dir="5400000" algn="t" rotWithShape="0">
              <a:schemeClr val="bg2">
                <a:lumMod val="50000"/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/>
              <a:ea typeface="微软雅黑" panose="020B0503020204020204" charset="-122"/>
              <a:cs typeface="+mn-cs"/>
            </a:endParaRP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0" y="696370"/>
            <a:ext cx="9144000" cy="0"/>
          </a:xfrm>
          <a:prstGeom prst="line">
            <a:avLst/>
          </a:prstGeom>
          <a:ln w="19050">
            <a:solidFill>
              <a:srgbClr val="126C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 userDrawn="1"/>
        </p:nvGrpSpPr>
        <p:grpSpPr>
          <a:xfrm>
            <a:off x="0" y="63501"/>
            <a:ext cx="316230" cy="563526"/>
            <a:chOff x="0" y="66041"/>
            <a:chExt cx="480060" cy="563526"/>
          </a:xfrm>
        </p:grpSpPr>
        <p:sp>
          <p:nvSpPr>
            <p:cNvPr id="12" name="箭头: 五边形 12"/>
            <p:cNvSpPr/>
            <p:nvPr userDrawn="1"/>
          </p:nvSpPr>
          <p:spPr>
            <a:xfrm>
              <a:off x="0" y="66041"/>
              <a:ext cx="480060" cy="563526"/>
            </a:xfrm>
            <a:prstGeom prst="homePlate">
              <a:avLst>
                <a:gd name="adj" fmla="val 44709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箭头: 五边形 10"/>
            <p:cNvSpPr/>
            <p:nvPr userDrawn="1"/>
          </p:nvSpPr>
          <p:spPr>
            <a:xfrm>
              <a:off x="0" y="66041"/>
              <a:ext cx="416560" cy="563526"/>
            </a:xfrm>
            <a:prstGeom prst="homePlate">
              <a:avLst/>
            </a:prstGeom>
            <a:solidFill>
              <a:srgbClr val="126C8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Rectangle 6"/>
          <p:cNvSpPr txBox="1">
            <a:spLocks noChangeArrowheads="1"/>
          </p:cNvSpPr>
          <p:nvPr userDrawn="1"/>
        </p:nvSpPr>
        <p:spPr>
          <a:xfrm>
            <a:off x="8035889" y="6381750"/>
            <a:ext cx="797718" cy="476250"/>
          </a:xfrm>
        </p:spPr>
        <p:txBody>
          <a:bodyPr/>
          <a:lstStyle>
            <a:defPPr>
              <a:defRPr lang="zh-CN"/>
            </a:defPPr>
            <a:lvl1pPr marL="0" algn="ctr" defTabSz="914400" rtl="0" eaLnBrk="1" latinLnBrk="0" hangingPunct="1">
              <a:defRPr sz="18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736C5BE-883E-4FFE-B604-908317B960C7}" type="slidenum">
              <a:rPr lang="zh-CN" altLang="en-US" smtClean="0"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en-US" altLang="zh-CN" dirty="0">
              <a:latin typeface="Calibri" panose="020F0502020204030204"/>
              <a:ea typeface="黑体" panose="02010609060101010101" pitchFamily="49" charset="-122"/>
            </a:endParaRPr>
          </a:p>
        </p:txBody>
      </p:sp>
      <p:sp>
        <p:nvSpPr>
          <p:cNvPr id="16" name="标题 1"/>
          <p:cNvSpPr>
            <a:spLocks noGrp="1"/>
          </p:cNvSpPr>
          <p:nvPr>
            <p:ph type="title"/>
          </p:nvPr>
        </p:nvSpPr>
        <p:spPr>
          <a:xfrm>
            <a:off x="299452" y="102920"/>
            <a:ext cx="5430229" cy="490551"/>
          </a:xfrm>
          <a:prstGeom prst="rect">
            <a:avLst/>
          </a:prstGeom>
        </p:spPr>
        <p:txBody>
          <a:bodyPr/>
          <a:lstStyle>
            <a:lvl1pPr>
              <a:defRPr b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 txBox="1">
            <a:spLocks noChangeArrowheads="1"/>
          </p:cNvSpPr>
          <p:nvPr userDrawn="1"/>
        </p:nvSpPr>
        <p:spPr>
          <a:xfrm>
            <a:off x="8035889" y="6381750"/>
            <a:ext cx="797718" cy="476250"/>
          </a:xfrm>
        </p:spPr>
        <p:txBody>
          <a:bodyPr/>
          <a:lstStyle>
            <a:defPPr>
              <a:defRPr lang="zh-CN"/>
            </a:defPPr>
            <a:lvl1pPr marL="0" algn="ctr" defTabSz="914400" rtl="0" eaLnBrk="1" latinLnBrk="0" hangingPunct="1">
              <a:defRPr sz="18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736C5BE-883E-4FFE-B604-908317B960C7}" type="slidenum">
              <a:rPr lang="zh-CN" altLang="en-US" smtClean="0"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en-US" altLang="zh-CN" dirty="0">
              <a:latin typeface="Calibri" panose="020F0502020204030204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3771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07EBCAA-487F-F942-AA8C-C1F4DD2CAF6C}" type="datetimeFigureOut">
              <a:rPr kumimoji="1" lang="zh-CN" altLang="en-US" smtClean="0"/>
              <a:pPr/>
              <a:t>2022/10/25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2FDAD47-CDAD-B348-B981-1A3E2BA6843F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8126655-0792-406D-BCFE-9F16479641D6}"/>
              </a:ext>
            </a:extLst>
          </p:cNvPr>
          <p:cNvSpPr/>
          <p:nvPr userDrawn="1"/>
        </p:nvSpPr>
        <p:spPr>
          <a:xfrm>
            <a:off x="3224212" y="710216"/>
            <a:ext cx="2695575" cy="3366836"/>
          </a:xfrm>
          <a:prstGeom prst="rect">
            <a:avLst/>
          </a:prstGeom>
          <a:blipFill dpi="0" rotWithShape="1">
            <a:blip r:embed="rId2">
              <a:alphaModFix amt="10000"/>
              <a:grayscl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7DD0FB0-1F1E-49AA-BFB1-BEA08DADF00B}"/>
              </a:ext>
            </a:extLst>
          </p:cNvPr>
          <p:cNvSpPr/>
          <p:nvPr userDrawn="1"/>
        </p:nvSpPr>
        <p:spPr>
          <a:xfrm>
            <a:off x="1191356" y="5227783"/>
            <a:ext cx="6761285" cy="1191174"/>
          </a:xfrm>
          <a:prstGeom prst="rect">
            <a:avLst/>
          </a:prstGeom>
          <a:blipFill dpi="0" rotWithShape="1">
            <a:blip r:embed="rId3">
              <a:alphaModFix amt="15000"/>
              <a:grayscl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722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07EBCAA-487F-F942-AA8C-C1F4DD2CAF6C}" type="datetimeFigureOut">
              <a:rPr kumimoji="1" lang="zh-CN" altLang="en-US" smtClean="0"/>
              <a:pPr/>
              <a:t>2022/10/25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2FDAD47-CDAD-B348-B981-1A3E2BA6843F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2A51EE6D-3707-4BCC-A7DF-131ABC6C06E5}"/>
              </a:ext>
            </a:extLst>
          </p:cNvPr>
          <p:cNvSpPr/>
          <p:nvPr userDrawn="1"/>
        </p:nvSpPr>
        <p:spPr>
          <a:xfrm flipH="1">
            <a:off x="0" y="0"/>
            <a:ext cx="9144000" cy="2571750"/>
          </a:xfrm>
          <a:custGeom>
            <a:avLst/>
            <a:gdLst>
              <a:gd name="connsiteX0" fmla="*/ 0 w 12192000"/>
              <a:gd name="connsiteY0" fmla="*/ 0 h 4671827"/>
              <a:gd name="connsiteX1" fmla="*/ 12192000 w 12192000"/>
              <a:gd name="connsiteY1" fmla="*/ 0 h 4671827"/>
              <a:gd name="connsiteX2" fmla="*/ 12192000 w 12192000"/>
              <a:gd name="connsiteY2" fmla="*/ 4220738 h 4671827"/>
              <a:gd name="connsiteX3" fmla="*/ 11806286 w 12192000"/>
              <a:gd name="connsiteY3" fmla="*/ 4326250 h 4671827"/>
              <a:gd name="connsiteX4" fmla="*/ 6545772 w 12192000"/>
              <a:gd name="connsiteY4" fmla="*/ 4460421 h 4671827"/>
              <a:gd name="connsiteX5" fmla="*/ 173496 w 12192000"/>
              <a:gd name="connsiteY5" fmla="*/ 1290398 h 4671827"/>
              <a:gd name="connsiteX6" fmla="*/ 0 w 12192000"/>
              <a:gd name="connsiteY6" fmla="*/ 1100569 h 4671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671827">
                <a:moveTo>
                  <a:pt x="0" y="0"/>
                </a:moveTo>
                <a:lnTo>
                  <a:pt x="12192000" y="0"/>
                </a:lnTo>
                <a:lnTo>
                  <a:pt x="12192000" y="4220738"/>
                </a:lnTo>
                <a:lnTo>
                  <a:pt x="11806286" y="4326250"/>
                </a:lnTo>
                <a:cubicBezTo>
                  <a:pt x="10241460" y="4721685"/>
                  <a:pt x="8426722" y="4793184"/>
                  <a:pt x="6545772" y="4460421"/>
                </a:cubicBezTo>
                <a:cubicBezTo>
                  <a:pt x="3881092" y="3989006"/>
                  <a:pt x="1619589" y="2801096"/>
                  <a:pt x="173496" y="1290398"/>
                </a:cubicBezTo>
                <a:lnTo>
                  <a:pt x="0" y="1100569"/>
                </a:lnTo>
                <a:close/>
              </a:path>
            </a:pathLst>
          </a:custGeom>
          <a:blipFill>
            <a:blip r:embed="rId2">
              <a:alphaModFix amt="35000"/>
            </a:blip>
            <a:srcRect/>
            <a:stretch>
              <a:fillRect t="-64008" b="-6400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00">
              <a:defRPr/>
            </a:pPr>
            <a:endParaRPr lang="zh-CN" altLang="en-US" sz="1350" dirty="0">
              <a:solidFill>
                <a:srgbClr val="FFFFFF"/>
              </a:solidFill>
              <a:latin typeface="Arial" panose="020F0502020204030204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8448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0ADCF70B-9A60-4591-B11B-5D5B7436516F}"/>
              </a:ext>
            </a:extLst>
          </p:cNvPr>
          <p:cNvGrpSpPr/>
          <p:nvPr userDrawn="1"/>
        </p:nvGrpSpPr>
        <p:grpSpPr>
          <a:xfrm flipH="1">
            <a:off x="13170" y="147901"/>
            <a:ext cx="8229632" cy="648000"/>
            <a:chOff x="1259632" y="339502"/>
            <a:chExt cx="7884368" cy="648000"/>
          </a:xfrm>
          <a:solidFill>
            <a:schemeClr val="bg1">
              <a:lumMod val="95000"/>
            </a:schemeClr>
          </a:solidFill>
        </p:grpSpPr>
        <p:sp>
          <p:nvSpPr>
            <p:cNvPr id="21" name="任意多边形 42">
              <a:extLst>
                <a:ext uri="{FF2B5EF4-FFF2-40B4-BE49-F238E27FC236}">
                  <a16:creationId xmlns:a16="http://schemas.microsoft.com/office/drawing/2014/main" id="{8470DC4A-E874-4BD8-9515-6F6C68964FE0}"/>
                </a:ext>
              </a:extLst>
            </p:cNvPr>
            <p:cNvSpPr/>
            <p:nvPr userDrawn="1"/>
          </p:nvSpPr>
          <p:spPr bwMode="auto">
            <a:xfrm>
              <a:off x="1259632" y="339502"/>
              <a:ext cx="2153841" cy="648000"/>
            </a:xfrm>
            <a:custGeom>
              <a:avLst/>
              <a:gdLst>
                <a:gd name="connsiteX0" fmla="*/ 0 w 2153841"/>
                <a:gd name="connsiteY0" fmla="*/ 0 h 648000"/>
                <a:gd name="connsiteX1" fmla="*/ 2153841 w 2153841"/>
                <a:gd name="connsiteY1" fmla="*/ 0 h 648000"/>
                <a:gd name="connsiteX2" fmla="*/ 2153841 w 2153841"/>
                <a:gd name="connsiteY2" fmla="*/ 648000 h 648000"/>
                <a:gd name="connsiteX3" fmla="*/ 0 w 2153841"/>
                <a:gd name="connsiteY3" fmla="*/ 648000 h 648000"/>
                <a:gd name="connsiteX4" fmla="*/ 162000 w 2153841"/>
                <a:gd name="connsiteY4" fmla="*/ 324000 h 648000"/>
                <a:gd name="connsiteX5" fmla="*/ 0 w 2153841"/>
                <a:gd name="connsiteY5" fmla="*/ 0 h 64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3841" h="648000">
                  <a:moveTo>
                    <a:pt x="0" y="0"/>
                  </a:moveTo>
                  <a:lnTo>
                    <a:pt x="2153841" y="0"/>
                  </a:lnTo>
                  <a:lnTo>
                    <a:pt x="2153841" y="648000"/>
                  </a:lnTo>
                  <a:lnTo>
                    <a:pt x="0" y="648000"/>
                  </a:lnTo>
                  <a:lnTo>
                    <a:pt x="162000" y="3240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" name="任意多边形 44">
              <a:extLst>
                <a:ext uri="{FF2B5EF4-FFF2-40B4-BE49-F238E27FC236}">
                  <a16:creationId xmlns:a16="http://schemas.microsoft.com/office/drawing/2014/main" id="{49DE008B-0683-471E-A632-9BC5EAA630DA}"/>
                </a:ext>
              </a:extLst>
            </p:cNvPr>
            <p:cNvSpPr/>
            <p:nvPr userDrawn="1"/>
          </p:nvSpPr>
          <p:spPr bwMode="auto">
            <a:xfrm>
              <a:off x="2339752" y="339502"/>
              <a:ext cx="6804248" cy="648000"/>
            </a:xfrm>
            <a:custGeom>
              <a:avLst/>
              <a:gdLst>
                <a:gd name="connsiteX0" fmla="*/ 0 w 2153841"/>
                <a:gd name="connsiteY0" fmla="*/ 0 h 648000"/>
                <a:gd name="connsiteX1" fmla="*/ 2153841 w 2153841"/>
                <a:gd name="connsiteY1" fmla="*/ 0 h 648000"/>
                <a:gd name="connsiteX2" fmla="*/ 2153841 w 2153841"/>
                <a:gd name="connsiteY2" fmla="*/ 648000 h 648000"/>
                <a:gd name="connsiteX3" fmla="*/ 0 w 2153841"/>
                <a:gd name="connsiteY3" fmla="*/ 648000 h 648000"/>
                <a:gd name="connsiteX4" fmla="*/ 162000 w 2153841"/>
                <a:gd name="connsiteY4" fmla="*/ 324000 h 648000"/>
                <a:gd name="connsiteX5" fmla="*/ 0 w 2153841"/>
                <a:gd name="connsiteY5" fmla="*/ 0 h 64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3841" h="648000">
                  <a:moveTo>
                    <a:pt x="0" y="0"/>
                  </a:moveTo>
                  <a:lnTo>
                    <a:pt x="2153841" y="0"/>
                  </a:lnTo>
                  <a:lnTo>
                    <a:pt x="2153841" y="648000"/>
                  </a:lnTo>
                  <a:lnTo>
                    <a:pt x="0" y="648000"/>
                  </a:lnTo>
                  <a:lnTo>
                    <a:pt x="162000" y="3240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07EBCAA-487F-F942-AA8C-C1F4DD2CAF6C}" type="datetimeFigureOut">
              <a:rPr kumimoji="1" lang="zh-CN" altLang="en-US" smtClean="0"/>
              <a:pPr/>
              <a:t>2022/10/25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2FDAD47-CDAD-B348-B981-1A3E2BA6843F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23" name="任意多边形 36">
            <a:extLst>
              <a:ext uri="{FF2B5EF4-FFF2-40B4-BE49-F238E27FC236}">
                <a16:creationId xmlns:a16="http://schemas.microsoft.com/office/drawing/2014/main" id="{11E4E982-1BB8-4419-ACE8-A918B626E71D}"/>
              </a:ext>
            </a:extLst>
          </p:cNvPr>
          <p:cNvSpPr/>
          <p:nvPr userDrawn="1"/>
        </p:nvSpPr>
        <p:spPr bwMode="auto">
          <a:xfrm flipH="1">
            <a:off x="8002396" y="147901"/>
            <a:ext cx="240407" cy="648072"/>
          </a:xfrm>
          <a:custGeom>
            <a:avLst/>
            <a:gdLst>
              <a:gd name="connsiteX0" fmla="*/ 0 w 240407"/>
              <a:gd name="connsiteY0" fmla="*/ 0 h 648072"/>
              <a:gd name="connsiteX1" fmla="*/ 78407 w 240407"/>
              <a:gd name="connsiteY1" fmla="*/ 0 h 648072"/>
              <a:gd name="connsiteX2" fmla="*/ 240407 w 240407"/>
              <a:gd name="connsiteY2" fmla="*/ 324000 h 648072"/>
              <a:gd name="connsiteX3" fmla="*/ 78407 w 240407"/>
              <a:gd name="connsiteY3" fmla="*/ 648000 h 648072"/>
              <a:gd name="connsiteX4" fmla="*/ 78407 w 240407"/>
              <a:gd name="connsiteY4" fmla="*/ 648072 h 648072"/>
              <a:gd name="connsiteX5" fmla="*/ 0 w 240407"/>
              <a:gd name="connsiteY5" fmla="*/ 648072 h 648072"/>
              <a:gd name="connsiteX6" fmla="*/ 0 w 240407"/>
              <a:gd name="connsiteY6" fmla="*/ 648000 h 648072"/>
              <a:gd name="connsiteX7" fmla="*/ 162000 w 240407"/>
              <a:gd name="connsiteY7" fmla="*/ 324000 h 648072"/>
              <a:gd name="connsiteX8" fmla="*/ 0 w 240407"/>
              <a:gd name="connsiteY8" fmla="*/ 0 h 64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0407" h="648072">
                <a:moveTo>
                  <a:pt x="0" y="0"/>
                </a:moveTo>
                <a:lnTo>
                  <a:pt x="78407" y="0"/>
                </a:lnTo>
                <a:lnTo>
                  <a:pt x="240407" y="324000"/>
                </a:lnTo>
                <a:lnTo>
                  <a:pt x="78407" y="648000"/>
                </a:lnTo>
                <a:lnTo>
                  <a:pt x="78407" y="648072"/>
                </a:lnTo>
                <a:lnTo>
                  <a:pt x="0" y="648072"/>
                </a:lnTo>
                <a:lnTo>
                  <a:pt x="0" y="648000"/>
                </a:lnTo>
                <a:lnTo>
                  <a:pt x="162000" y="324000"/>
                </a:lnTo>
                <a:lnTo>
                  <a:pt x="0" y="0"/>
                </a:lnTo>
                <a:close/>
              </a:path>
            </a:pathLst>
          </a:custGeom>
          <a:solidFill>
            <a:srgbClr val="DA7A3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4" name="任意多边形 38">
            <a:extLst>
              <a:ext uri="{FF2B5EF4-FFF2-40B4-BE49-F238E27FC236}">
                <a16:creationId xmlns:a16="http://schemas.microsoft.com/office/drawing/2014/main" id="{09B01BED-0CDD-499B-BC0F-A83407F25378}"/>
              </a:ext>
            </a:extLst>
          </p:cNvPr>
          <p:cNvSpPr/>
          <p:nvPr userDrawn="1"/>
        </p:nvSpPr>
        <p:spPr bwMode="auto">
          <a:xfrm flipH="1">
            <a:off x="8105136" y="147901"/>
            <a:ext cx="240407" cy="648072"/>
          </a:xfrm>
          <a:custGeom>
            <a:avLst/>
            <a:gdLst>
              <a:gd name="connsiteX0" fmla="*/ 0 w 240407"/>
              <a:gd name="connsiteY0" fmla="*/ 0 h 648072"/>
              <a:gd name="connsiteX1" fmla="*/ 78407 w 240407"/>
              <a:gd name="connsiteY1" fmla="*/ 0 h 648072"/>
              <a:gd name="connsiteX2" fmla="*/ 240407 w 240407"/>
              <a:gd name="connsiteY2" fmla="*/ 324000 h 648072"/>
              <a:gd name="connsiteX3" fmla="*/ 78407 w 240407"/>
              <a:gd name="connsiteY3" fmla="*/ 648000 h 648072"/>
              <a:gd name="connsiteX4" fmla="*/ 78407 w 240407"/>
              <a:gd name="connsiteY4" fmla="*/ 648072 h 648072"/>
              <a:gd name="connsiteX5" fmla="*/ 0 w 240407"/>
              <a:gd name="connsiteY5" fmla="*/ 648072 h 648072"/>
              <a:gd name="connsiteX6" fmla="*/ 0 w 240407"/>
              <a:gd name="connsiteY6" fmla="*/ 648000 h 648072"/>
              <a:gd name="connsiteX7" fmla="*/ 162000 w 240407"/>
              <a:gd name="connsiteY7" fmla="*/ 324000 h 648072"/>
              <a:gd name="connsiteX8" fmla="*/ 0 w 240407"/>
              <a:gd name="connsiteY8" fmla="*/ 0 h 64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0407" h="648072">
                <a:moveTo>
                  <a:pt x="0" y="0"/>
                </a:moveTo>
                <a:lnTo>
                  <a:pt x="78407" y="0"/>
                </a:lnTo>
                <a:lnTo>
                  <a:pt x="240407" y="324000"/>
                </a:lnTo>
                <a:lnTo>
                  <a:pt x="78407" y="648000"/>
                </a:lnTo>
                <a:lnTo>
                  <a:pt x="78407" y="648072"/>
                </a:lnTo>
                <a:lnTo>
                  <a:pt x="0" y="648072"/>
                </a:lnTo>
                <a:lnTo>
                  <a:pt x="0" y="648000"/>
                </a:lnTo>
                <a:lnTo>
                  <a:pt x="162000" y="324000"/>
                </a:lnTo>
                <a:lnTo>
                  <a:pt x="0" y="0"/>
                </a:lnTo>
                <a:close/>
              </a:path>
            </a:pathLst>
          </a:custGeom>
          <a:solidFill>
            <a:srgbClr val="7F7F7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" name="任意多边形 39">
            <a:extLst>
              <a:ext uri="{FF2B5EF4-FFF2-40B4-BE49-F238E27FC236}">
                <a16:creationId xmlns:a16="http://schemas.microsoft.com/office/drawing/2014/main" id="{2166F7D8-2569-4956-9518-0F4A37A051FF}"/>
              </a:ext>
            </a:extLst>
          </p:cNvPr>
          <p:cNvSpPr/>
          <p:nvPr userDrawn="1"/>
        </p:nvSpPr>
        <p:spPr bwMode="auto">
          <a:xfrm flipH="1">
            <a:off x="8215244" y="147901"/>
            <a:ext cx="240407" cy="648072"/>
          </a:xfrm>
          <a:custGeom>
            <a:avLst/>
            <a:gdLst>
              <a:gd name="connsiteX0" fmla="*/ 0 w 240407"/>
              <a:gd name="connsiteY0" fmla="*/ 0 h 648072"/>
              <a:gd name="connsiteX1" fmla="*/ 78407 w 240407"/>
              <a:gd name="connsiteY1" fmla="*/ 0 h 648072"/>
              <a:gd name="connsiteX2" fmla="*/ 240407 w 240407"/>
              <a:gd name="connsiteY2" fmla="*/ 324000 h 648072"/>
              <a:gd name="connsiteX3" fmla="*/ 78407 w 240407"/>
              <a:gd name="connsiteY3" fmla="*/ 648000 h 648072"/>
              <a:gd name="connsiteX4" fmla="*/ 78407 w 240407"/>
              <a:gd name="connsiteY4" fmla="*/ 648072 h 648072"/>
              <a:gd name="connsiteX5" fmla="*/ 0 w 240407"/>
              <a:gd name="connsiteY5" fmla="*/ 648072 h 648072"/>
              <a:gd name="connsiteX6" fmla="*/ 0 w 240407"/>
              <a:gd name="connsiteY6" fmla="*/ 648000 h 648072"/>
              <a:gd name="connsiteX7" fmla="*/ 162000 w 240407"/>
              <a:gd name="connsiteY7" fmla="*/ 324000 h 648072"/>
              <a:gd name="connsiteX8" fmla="*/ 0 w 240407"/>
              <a:gd name="connsiteY8" fmla="*/ 0 h 64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0407" h="648072">
                <a:moveTo>
                  <a:pt x="0" y="0"/>
                </a:moveTo>
                <a:lnTo>
                  <a:pt x="78407" y="0"/>
                </a:lnTo>
                <a:lnTo>
                  <a:pt x="240407" y="324000"/>
                </a:lnTo>
                <a:lnTo>
                  <a:pt x="78407" y="648000"/>
                </a:lnTo>
                <a:lnTo>
                  <a:pt x="78407" y="648072"/>
                </a:lnTo>
                <a:lnTo>
                  <a:pt x="0" y="648072"/>
                </a:lnTo>
                <a:lnTo>
                  <a:pt x="0" y="648000"/>
                </a:lnTo>
                <a:lnTo>
                  <a:pt x="162000" y="324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" name="流程图: 离页连接符 25">
            <a:extLst>
              <a:ext uri="{FF2B5EF4-FFF2-40B4-BE49-F238E27FC236}">
                <a16:creationId xmlns:a16="http://schemas.microsoft.com/office/drawing/2014/main" id="{91560E7C-C61A-4D33-B8B6-A6AF5AF9A890}"/>
              </a:ext>
            </a:extLst>
          </p:cNvPr>
          <p:cNvSpPr/>
          <p:nvPr userDrawn="1"/>
        </p:nvSpPr>
        <p:spPr>
          <a:xfrm rot="5400000">
            <a:off x="8406371" y="71516"/>
            <a:ext cx="647998" cy="800917"/>
          </a:xfrm>
          <a:prstGeom prst="flowChartOffpageConnector">
            <a:avLst/>
          </a:prstGeom>
          <a:solidFill>
            <a:srgbClr val="DA7A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DAC0CE5-782F-4632-9EDF-E33CF1DE0E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80304" b="-5626"/>
          <a:stretch/>
        </p:blipFill>
        <p:spPr>
          <a:xfrm>
            <a:off x="8449648" y="227565"/>
            <a:ext cx="555721" cy="524532"/>
          </a:xfrm>
          <a:prstGeom prst="rect">
            <a:avLst/>
          </a:prstGeom>
        </p:spPr>
      </p:pic>
      <p:sp>
        <p:nvSpPr>
          <p:cNvPr id="8" name="文本占位符 7">
            <a:extLst>
              <a:ext uri="{FF2B5EF4-FFF2-40B4-BE49-F238E27FC236}">
                <a16:creationId xmlns:a16="http://schemas.microsoft.com/office/drawing/2014/main" id="{4025E85D-2190-F74D-E9D5-353FD890A7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364" y="197357"/>
            <a:ext cx="77705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>
              <a:lnSpc>
                <a:spcPct val="100000"/>
              </a:lnSpc>
              <a:buNone/>
              <a:defRPr kumimoji="0" lang="zh-CN" altLang="en-US" sz="3200" b="1" i="0" u="none" strike="noStrike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</a:lstStyle>
          <a:p>
            <a:pPr marL="914400" lvl="0" indent="-914400"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1857922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色背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Rectangle 6"/>
          <p:cNvSpPr txBox="1">
            <a:spLocks noChangeArrowheads="1"/>
          </p:cNvSpPr>
          <p:nvPr userDrawn="1"/>
        </p:nvSpPr>
        <p:spPr>
          <a:xfrm>
            <a:off x="8035889" y="6381750"/>
            <a:ext cx="797718" cy="476250"/>
          </a:xfrm>
        </p:spPr>
        <p:txBody>
          <a:bodyPr/>
          <a:lstStyle>
            <a:defPPr>
              <a:defRPr lang="zh-CN"/>
            </a:defPPr>
            <a:lvl1pPr marL="0" algn="ctr" defTabSz="914400" rtl="0" eaLnBrk="1" latinLnBrk="0" hangingPunct="1">
              <a:defRPr sz="18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736C5BE-883E-4FFE-B604-908317B960C7}" type="slidenum">
              <a:rPr lang="zh-CN" altLang="en-US" smtClean="0"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en-US" altLang="zh-CN" dirty="0">
              <a:latin typeface="Calibri" panose="020F0502020204030204"/>
              <a:ea typeface="黑体" panose="02010609060101010101" pitchFamily="49" charset="-122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9144001" cy="6947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dist="50800" dir="5400000" algn="t" rotWithShape="0">
              <a:schemeClr val="bg2">
                <a:lumMod val="50000"/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/>
              <a:ea typeface="微软雅黑" panose="020B0503020204020204" charset="-122"/>
              <a:cs typeface="+mn-cs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96370"/>
            <a:ext cx="9144000" cy="0"/>
          </a:xfrm>
          <a:prstGeom prst="line">
            <a:avLst/>
          </a:prstGeom>
          <a:ln w="19050">
            <a:solidFill>
              <a:srgbClr val="126C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 userDrawn="1"/>
        </p:nvGrpSpPr>
        <p:grpSpPr>
          <a:xfrm>
            <a:off x="0" y="63501"/>
            <a:ext cx="316230" cy="563526"/>
            <a:chOff x="0" y="66041"/>
            <a:chExt cx="480060" cy="563526"/>
          </a:xfrm>
        </p:grpSpPr>
        <p:sp>
          <p:nvSpPr>
            <p:cNvPr id="7" name="箭头: 五边形 12"/>
            <p:cNvSpPr/>
            <p:nvPr userDrawn="1"/>
          </p:nvSpPr>
          <p:spPr>
            <a:xfrm>
              <a:off x="0" y="66041"/>
              <a:ext cx="480060" cy="563526"/>
            </a:xfrm>
            <a:prstGeom prst="homePlate">
              <a:avLst>
                <a:gd name="adj" fmla="val 44709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箭头: 五边形 10"/>
            <p:cNvSpPr/>
            <p:nvPr userDrawn="1"/>
          </p:nvSpPr>
          <p:spPr>
            <a:xfrm>
              <a:off x="0" y="66041"/>
              <a:ext cx="416560" cy="563526"/>
            </a:xfrm>
            <a:prstGeom prst="homePlate">
              <a:avLst/>
            </a:prstGeom>
            <a:solidFill>
              <a:srgbClr val="126C8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299452" y="102920"/>
            <a:ext cx="5430229" cy="490551"/>
          </a:xfrm>
          <a:prstGeom prst="rect">
            <a:avLst/>
          </a:prstGeom>
        </p:spPr>
        <p:txBody>
          <a:bodyPr/>
          <a:lstStyle>
            <a:lvl1pPr>
              <a:defRPr b="1"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081427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色无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Rectangle 6"/>
          <p:cNvSpPr txBox="1">
            <a:spLocks noChangeArrowheads="1"/>
          </p:cNvSpPr>
          <p:nvPr userDrawn="1"/>
        </p:nvSpPr>
        <p:spPr>
          <a:xfrm>
            <a:off x="8035889" y="6381750"/>
            <a:ext cx="797718" cy="476250"/>
          </a:xfrm>
        </p:spPr>
        <p:txBody>
          <a:bodyPr/>
          <a:lstStyle>
            <a:defPPr>
              <a:defRPr lang="zh-CN"/>
            </a:defPPr>
            <a:lvl1pPr marL="0" algn="ctr" defTabSz="914400" rtl="0" eaLnBrk="1" latinLnBrk="0" hangingPunct="1">
              <a:defRPr sz="18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736C5BE-883E-4FFE-B604-908317B960C7}" type="slidenum">
              <a:rPr lang="zh-CN" altLang="en-US" smtClean="0"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en-US" altLang="zh-CN" dirty="0">
              <a:latin typeface="Calibri" panose="020F0502020204030204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1053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07E8A948-70B1-4862-A099-DF997458D3E0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7D3CE1-BC87-4AF3-B502-D0BAAEE4C5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/>
          <p:cNvSpPr txBox="1">
            <a:spLocks noChangeArrowheads="1"/>
          </p:cNvSpPr>
          <p:nvPr userDrawn="1"/>
        </p:nvSpPr>
        <p:spPr>
          <a:xfrm>
            <a:off x="8035889" y="6381750"/>
            <a:ext cx="797718" cy="476250"/>
          </a:xfrm>
        </p:spPr>
        <p:txBody>
          <a:bodyPr/>
          <a:lstStyle>
            <a:defPPr>
              <a:defRPr lang="zh-CN"/>
            </a:defPPr>
            <a:lvl1pPr marL="0" algn="ctr" defTabSz="914400" rtl="0" eaLnBrk="1" latinLnBrk="0" hangingPunct="1">
              <a:defRPr sz="18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8736C5BE-883E-4FFE-B604-908317B960C7}" type="slidenum">
              <a:rPr lang="zh-CN" altLang="en-US" smtClean="0"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en-US" altLang="zh-CN" dirty="0">
              <a:latin typeface="Calibri" panose="020F0502020204030204"/>
              <a:ea typeface="黑体" panose="02010609060101010101" pitchFamily="49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3" r:id="rId3"/>
    <p:sldLayoutId id="2147483664" r:id="rId4"/>
    <p:sldLayoutId id="2147483665" r:id="rId5"/>
    <p:sldLayoutId id="2147483661" r:id="rId6"/>
    <p:sldLayoutId id="2147483662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project.org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rstudio.com/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4519447"/>
            <a:ext cx="9144000" cy="2338553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104696" y="3092613"/>
            <a:ext cx="49346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/>
              <a:t>RStudio</a:t>
            </a:r>
            <a:r>
              <a:rPr lang="zh-CN" altLang="en-US" sz="5400" dirty="0"/>
              <a:t>的使用</a:t>
            </a:r>
            <a:endParaRPr lang="en-US" altLang="zh-CN" sz="5400" dirty="0"/>
          </a:p>
        </p:txBody>
      </p:sp>
      <p:sp>
        <p:nvSpPr>
          <p:cNvPr id="5" name="文本框 4"/>
          <p:cNvSpPr txBox="1"/>
          <p:nvPr/>
        </p:nvSpPr>
        <p:spPr>
          <a:xfrm>
            <a:off x="6615954" y="5789435"/>
            <a:ext cx="1918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李伟宁</a:t>
            </a:r>
            <a:r>
              <a:rPr lang="en-US" altLang="zh-CN" sz="2400" dirty="0"/>
              <a:t> </a:t>
            </a:r>
            <a:r>
              <a:rPr lang="zh-CN" altLang="en-US" sz="2400" dirty="0"/>
              <a:t>博三</a:t>
            </a:r>
            <a:endParaRPr lang="en-US" altLang="zh-CN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6318741" y="6252488"/>
            <a:ext cx="2215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2022</a:t>
            </a:r>
            <a:r>
              <a:rPr lang="zh-CN" altLang="en-US" sz="2000" dirty="0"/>
              <a:t>年</a:t>
            </a:r>
            <a:r>
              <a:rPr lang="en-US" altLang="zh-CN" sz="2000" dirty="0"/>
              <a:t>10</a:t>
            </a:r>
            <a:r>
              <a:rPr lang="zh-CN" altLang="en-US" sz="2000" dirty="0"/>
              <a:t>月</a:t>
            </a:r>
            <a:r>
              <a:rPr lang="en-US" altLang="zh-CN" sz="2000" dirty="0"/>
              <a:t>10</a:t>
            </a:r>
            <a:r>
              <a:rPr lang="zh-CN" altLang="en-US" sz="2000" dirty="0"/>
              <a:t>日</a:t>
            </a:r>
            <a:endParaRPr lang="en-US" altLang="zh-CN" sz="20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A3D59C3-82F3-4966-8A67-D3663B785AE3}"/>
              </a:ext>
            </a:extLst>
          </p:cNvPr>
          <p:cNvSpPr txBox="1"/>
          <p:nvPr/>
        </p:nvSpPr>
        <p:spPr>
          <a:xfrm>
            <a:off x="992058" y="4057088"/>
            <a:ext cx="71598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中国农业大学刘剑锋课题组</a:t>
            </a:r>
            <a:endParaRPr lang="en-US" altLang="zh-C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脚本调试（</a:t>
            </a:r>
            <a:r>
              <a:rPr lang="en-US" altLang="zh-CN" dirty="0"/>
              <a:t>Debug</a:t>
            </a:r>
            <a:r>
              <a:rPr lang="zh-CN" altLang="en-US" dirty="0"/>
              <a:t>）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3FE099CE-9E35-296B-8BC3-2208D412E3A7}"/>
              </a:ext>
            </a:extLst>
          </p:cNvPr>
          <p:cNvSpPr txBox="1">
            <a:spLocks/>
          </p:cNvSpPr>
          <p:nvPr/>
        </p:nvSpPr>
        <p:spPr>
          <a:xfrm>
            <a:off x="431876" y="873572"/>
            <a:ext cx="4546523" cy="1411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800" b="0" dirty="0">
                <a:solidFill>
                  <a:schemeClr val="tx1"/>
                </a:solidFill>
              </a:rPr>
              <a:t>脚本</a:t>
            </a:r>
            <a:r>
              <a:rPr lang="en-US" altLang="zh-CN" sz="2800" b="0" dirty="0">
                <a:solidFill>
                  <a:schemeClr val="tx1"/>
                </a:solidFill>
              </a:rPr>
              <a:t>/</a:t>
            </a:r>
            <a:r>
              <a:rPr lang="zh-CN" altLang="en-US" sz="2800" b="0" dirty="0">
                <a:solidFill>
                  <a:schemeClr val="tx1"/>
                </a:solidFill>
              </a:rPr>
              <a:t>自定义函数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R</a:t>
            </a:r>
            <a:r>
              <a:rPr lang="zh-CN" altLang="en-US" sz="2800" b="0" dirty="0">
                <a:solidFill>
                  <a:schemeClr val="tx1"/>
                </a:solidFill>
              </a:rPr>
              <a:t>包函数</a:t>
            </a:r>
            <a:endParaRPr lang="en-US" altLang="zh-CN" sz="2800" b="0" dirty="0">
              <a:solidFill>
                <a:schemeClr val="tx1"/>
              </a:solidFill>
            </a:endParaRPr>
          </a:p>
        </p:txBody>
      </p:sp>
      <p:pic>
        <p:nvPicPr>
          <p:cNvPr id="7" name="图片 6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FA43420D-05FE-8610-DEAB-618FD7A07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02" y="2472081"/>
            <a:ext cx="7993529" cy="414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796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画图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3FE099CE-9E35-296B-8BC3-2208D412E3A7}"/>
              </a:ext>
            </a:extLst>
          </p:cNvPr>
          <p:cNvSpPr txBox="1">
            <a:spLocks/>
          </p:cNvSpPr>
          <p:nvPr/>
        </p:nvSpPr>
        <p:spPr>
          <a:xfrm>
            <a:off x="513156" y="934532"/>
            <a:ext cx="7157644" cy="1411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800" b="0" dirty="0">
                <a:solidFill>
                  <a:schemeClr val="tx1"/>
                </a:solidFill>
              </a:rPr>
              <a:t>基本作图函数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R</a:t>
            </a:r>
            <a:r>
              <a:rPr lang="zh-CN" altLang="en-US" sz="2800" b="0" dirty="0">
                <a:solidFill>
                  <a:schemeClr val="tx1"/>
                </a:solidFill>
              </a:rPr>
              <a:t>包：</a:t>
            </a:r>
            <a:r>
              <a:rPr lang="en-US" altLang="zh-CN" sz="2800" b="0" dirty="0">
                <a:solidFill>
                  <a:schemeClr val="tx1"/>
                </a:solidFill>
              </a:rPr>
              <a:t>ggplot/ggplot2</a:t>
            </a:r>
            <a:r>
              <a:rPr lang="zh-CN" altLang="en-US" sz="2800" b="0" dirty="0">
                <a:solidFill>
                  <a:schemeClr val="tx1"/>
                </a:solidFill>
              </a:rPr>
              <a:t>、</a:t>
            </a:r>
            <a:r>
              <a:rPr lang="en-US" altLang="zh-CN" sz="2800" b="0" dirty="0">
                <a:solidFill>
                  <a:schemeClr val="tx1"/>
                </a:solidFill>
              </a:rPr>
              <a:t>CMplot</a:t>
            </a:r>
            <a:r>
              <a:rPr lang="zh-CN" altLang="en-US" sz="2800" b="0" dirty="0">
                <a:solidFill>
                  <a:schemeClr val="tx1"/>
                </a:solidFill>
              </a:rPr>
              <a:t>等</a:t>
            </a:r>
            <a:endParaRPr lang="en-US" altLang="zh-CN" sz="2800" b="0" dirty="0">
              <a:solidFill>
                <a:schemeClr val="tx1"/>
              </a:solidFill>
            </a:endParaRPr>
          </a:p>
        </p:txBody>
      </p:sp>
      <p:pic>
        <p:nvPicPr>
          <p:cNvPr id="9" name="图片 8" descr="图形用户界面, 文本, 应用程序&#10;&#10;描述已自动生成">
            <a:extLst>
              <a:ext uri="{FF2B5EF4-FFF2-40B4-BE49-F238E27FC236}">
                <a16:creationId xmlns:a16="http://schemas.microsoft.com/office/drawing/2014/main" id="{E362726D-A0D1-2C66-E0A1-4869417CDF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70" y="2498409"/>
            <a:ext cx="8094261" cy="420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60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812781" y="2571553"/>
            <a:ext cx="3212100" cy="1714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20000"/>
              </a:lnSpc>
            </a:pPr>
            <a:r>
              <a:rPr lang="zh-CN" altLang="en-US" sz="9600" dirty="0"/>
              <a:t>谢谢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302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4" name="文本占位符 2">
            <a:extLst>
              <a:ext uri="{FF2B5EF4-FFF2-40B4-BE49-F238E27FC236}">
                <a16:creationId xmlns:a16="http://schemas.microsoft.com/office/drawing/2014/main" id="{A8D60A9C-DF7E-1EFE-F23B-FC15AE645E87}"/>
              </a:ext>
            </a:extLst>
          </p:cNvPr>
          <p:cNvSpPr txBox="1">
            <a:spLocks/>
          </p:cNvSpPr>
          <p:nvPr/>
        </p:nvSpPr>
        <p:spPr>
          <a:xfrm>
            <a:off x="907264" y="1147812"/>
            <a:ext cx="5511465" cy="5118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R</a:t>
            </a:r>
            <a:r>
              <a:rPr lang="zh-CN" altLang="en-US" sz="28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语言</a:t>
            </a:r>
            <a:endParaRPr lang="en-US" altLang="zh-CN" sz="2800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tx1"/>
              </a:solidFill>
            </a:endParaRPr>
          </a:p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开发环境</a:t>
            </a:r>
            <a:endParaRPr lang="en-US" altLang="zh-CN" sz="2800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tx1"/>
              </a:solidFill>
            </a:endParaRPr>
          </a:p>
          <a:p>
            <a:pPr marL="971550" lvl="1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文本编辑器、</a:t>
            </a:r>
            <a:r>
              <a:rPr lang="en-US" altLang="zh-CN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RStudio</a:t>
            </a:r>
            <a:r>
              <a:rPr lang="zh-CN" altLang="en-US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、</a:t>
            </a:r>
            <a:r>
              <a:rPr lang="en-US" altLang="zh-CN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VScode</a:t>
            </a:r>
          </a:p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基本设置</a:t>
            </a:r>
            <a:endParaRPr lang="en-US" altLang="zh-CN" sz="2800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tx1"/>
              </a:solidFill>
            </a:endParaRPr>
          </a:p>
          <a:p>
            <a:pPr marL="971550" lvl="1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R</a:t>
            </a:r>
            <a:r>
              <a:rPr lang="zh-CN" altLang="en-US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语言版本、脚本格式、主题、</a:t>
            </a:r>
            <a:r>
              <a:rPr lang="en-US" altLang="zh-CN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R</a:t>
            </a:r>
            <a:r>
              <a:rPr lang="zh-CN" altLang="en-US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包源</a:t>
            </a:r>
            <a:endParaRPr lang="en-US" altLang="zh-CN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tx1"/>
              </a:solidFill>
            </a:endParaRPr>
          </a:p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命令运行</a:t>
            </a:r>
            <a:endParaRPr lang="en-US" altLang="zh-CN" sz="2800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tx1"/>
              </a:solidFill>
            </a:endParaRPr>
          </a:p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快捷键</a:t>
            </a:r>
            <a:endParaRPr lang="en-US" altLang="zh-CN" sz="2800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tx1"/>
              </a:solidFill>
            </a:endParaRPr>
          </a:p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脚本调试</a:t>
            </a:r>
            <a:endParaRPr lang="en-US" altLang="zh-CN" sz="2800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tx1"/>
              </a:solidFill>
            </a:endParaRPr>
          </a:p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画图</a:t>
            </a:r>
            <a:endParaRPr lang="zh-CN" altLang="en-US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1026" name="Picture 2" descr="R">
            <a:extLst>
              <a:ext uri="{FF2B5EF4-FFF2-40B4-BE49-F238E27FC236}">
                <a16:creationId xmlns:a16="http://schemas.microsoft.com/office/drawing/2014/main" id="{894DF5BC-670C-7DEA-B9A4-B33B9627F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6757" y="3429000"/>
            <a:ext cx="2276961" cy="1764645"/>
          </a:xfrm>
          <a:prstGeom prst="rect">
            <a:avLst/>
          </a:prstGeom>
          <a:noFill/>
          <a:effectLst>
            <a:reflection blurRad="6350" stA="50000" endA="300" endPos="555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172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R</a:t>
            </a:r>
            <a:r>
              <a:rPr lang="zh-CN" altLang="en-US" dirty="0"/>
              <a:t>语言</a:t>
            </a:r>
          </a:p>
        </p:txBody>
      </p:sp>
      <p:pic>
        <p:nvPicPr>
          <p:cNvPr id="5" name="Picture 2" descr="R">
            <a:extLst>
              <a:ext uri="{FF2B5EF4-FFF2-40B4-BE49-F238E27FC236}">
                <a16:creationId xmlns:a16="http://schemas.microsoft.com/office/drawing/2014/main" id="{C030734A-1DF0-8115-F8FF-15EFBD5FE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340" y="1099016"/>
            <a:ext cx="806824" cy="625289"/>
          </a:xfrm>
          <a:prstGeom prst="rect">
            <a:avLst/>
          </a:prstGeom>
          <a:noFill/>
          <a:effectLst>
            <a:reflection blurRad="6350" stA="50000" endA="300" endPos="555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占位符 2">
            <a:extLst>
              <a:ext uri="{FF2B5EF4-FFF2-40B4-BE49-F238E27FC236}">
                <a16:creationId xmlns:a16="http://schemas.microsoft.com/office/drawing/2014/main" id="{BC751F77-4F86-6E80-2E15-9F5996D91F12}"/>
              </a:ext>
            </a:extLst>
          </p:cNvPr>
          <p:cNvSpPr txBox="1">
            <a:spLocks/>
          </p:cNvSpPr>
          <p:nvPr/>
        </p:nvSpPr>
        <p:spPr>
          <a:xfrm>
            <a:off x="454468" y="1156778"/>
            <a:ext cx="7074364" cy="1135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457200">
              <a:lnSpc>
                <a:spcPct val="150000"/>
              </a:lnSpc>
              <a:spcBef>
                <a:spcPts val="0"/>
              </a:spcBef>
            </a:pPr>
            <a:r>
              <a:rPr lang="en-US" altLang="zh-CN" sz="2400" b="0" dirty="0">
                <a:solidFill>
                  <a:schemeClr val="tx1">
                    <a:lumMod val="95000"/>
                    <a:lumOff val="5000"/>
                  </a:schemeClr>
                </a:solidFill>
                <a:hlinkClick r:id="rId3"/>
              </a:rPr>
              <a:t>R </a:t>
            </a:r>
            <a:r>
              <a:rPr lang="zh-CN" altLang="en-US" sz="2400" b="0" dirty="0">
                <a:solidFill>
                  <a:schemeClr val="tx1">
                    <a:lumMod val="95000"/>
                    <a:lumOff val="5000"/>
                  </a:schemeClr>
                </a:solidFill>
                <a:hlinkClick r:id="rId3"/>
              </a:rPr>
              <a:t>语言</a:t>
            </a:r>
            <a:r>
              <a:rPr lang="zh-CN" altLang="en-US" sz="2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是为数学研究工作者设计的一种</a:t>
            </a:r>
            <a:r>
              <a:rPr lang="zh-CN" altLang="en-US" sz="2400" b="0" dirty="0">
                <a:solidFill>
                  <a:srgbClr val="FF0000"/>
                </a:solidFill>
              </a:rPr>
              <a:t>数学</a:t>
            </a:r>
            <a:r>
              <a:rPr lang="zh-CN" altLang="en-US" sz="2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编程语言，主要用于</a:t>
            </a:r>
            <a:r>
              <a:rPr lang="zh-CN" altLang="en-US" sz="2400" b="0" dirty="0">
                <a:solidFill>
                  <a:srgbClr val="FF0000"/>
                </a:solidFill>
              </a:rPr>
              <a:t>统计分析</a:t>
            </a:r>
            <a:r>
              <a:rPr lang="zh-CN" altLang="en-US" sz="2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zh-CN" altLang="en-US" sz="2400" b="0" dirty="0">
                <a:solidFill>
                  <a:srgbClr val="FF0000"/>
                </a:solidFill>
              </a:rPr>
              <a:t>绘图</a:t>
            </a:r>
            <a:r>
              <a:rPr lang="zh-CN" altLang="en-US" sz="2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zh-CN" altLang="en-US" sz="2400" b="0" dirty="0">
                <a:solidFill>
                  <a:srgbClr val="FF0000"/>
                </a:solidFill>
              </a:rPr>
              <a:t>数据挖掘</a:t>
            </a:r>
            <a:r>
              <a:rPr lang="zh-CN" altLang="en-US" sz="2400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。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1E2D30B1-C675-1810-59A3-EA122C8BB040}"/>
              </a:ext>
            </a:extLst>
          </p:cNvPr>
          <p:cNvSpPr txBox="1">
            <a:spLocks/>
          </p:cNvSpPr>
          <p:nvPr/>
        </p:nvSpPr>
        <p:spPr>
          <a:xfrm>
            <a:off x="808343" y="2706060"/>
            <a:ext cx="7068593" cy="302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400" b="0" dirty="0">
                <a:solidFill>
                  <a:schemeClr val="tx1"/>
                </a:solidFill>
              </a:rPr>
              <a:t>R </a:t>
            </a:r>
            <a:r>
              <a:rPr lang="zh-CN" altLang="en-US" sz="2400" b="0" dirty="0">
                <a:solidFill>
                  <a:schemeClr val="tx1"/>
                </a:solidFill>
              </a:rPr>
              <a:t>语言环境软件属于 </a:t>
            </a:r>
            <a:r>
              <a:rPr lang="en-US" altLang="zh-CN" sz="2400" b="0" dirty="0">
                <a:solidFill>
                  <a:schemeClr val="tx1"/>
                </a:solidFill>
              </a:rPr>
              <a:t>GNU </a:t>
            </a:r>
            <a:r>
              <a:rPr lang="zh-CN" altLang="en-US" sz="2400" b="0" dirty="0">
                <a:solidFill>
                  <a:schemeClr val="tx1"/>
                </a:solidFill>
              </a:rPr>
              <a:t>开源软件，兼容性好、使用</a:t>
            </a:r>
            <a:r>
              <a:rPr lang="zh-CN" altLang="en-US" sz="2400" b="0" dirty="0">
                <a:solidFill>
                  <a:srgbClr val="FF0000"/>
                </a:solidFill>
              </a:rPr>
              <a:t>免费</a:t>
            </a:r>
          </a:p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400" b="0" dirty="0">
                <a:solidFill>
                  <a:schemeClr val="tx1"/>
                </a:solidFill>
              </a:rPr>
              <a:t>语法十分有利于复杂的</a:t>
            </a:r>
            <a:r>
              <a:rPr lang="zh-CN" altLang="en-US" sz="2400" b="0" dirty="0">
                <a:solidFill>
                  <a:srgbClr val="FF0000"/>
                </a:solidFill>
              </a:rPr>
              <a:t>数学运算</a:t>
            </a:r>
          </a:p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400" b="0" dirty="0">
                <a:solidFill>
                  <a:srgbClr val="FF0000"/>
                </a:solidFill>
              </a:rPr>
              <a:t>数据类型</a:t>
            </a:r>
            <a:r>
              <a:rPr lang="zh-CN" altLang="en-US" sz="2400" b="0" dirty="0">
                <a:solidFill>
                  <a:schemeClr val="tx1"/>
                </a:solidFill>
              </a:rPr>
              <a:t>丰富，包括向量、矩阵、因子、数据集等常用数据结构</a:t>
            </a:r>
          </a:p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400" b="0" dirty="0">
                <a:solidFill>
                  <a:schemeClr val="tx1"/>
                </a:solidFill>
              </a:rPr>
              <a:t>代码风格好，</a:t>
            </a:r>
            <a:r>
              <a:rPr lang="zh-CN" altLang="en-US" sz="2400" b="0" dirty="0">
                <a:solidFill>
                  <a:srgbClr val="FF0000"/>
                </a:solidFill>
              </a:rPr>
              <a:t>可读性</a:t>
            </a:r>
            <a:r>
              <a:rPr lang="zh-CN" altLang="en-US" sz="2400" b="0" dirty="0">
                <a:solidFill>
                  <a:schemeClr val="tx1"/>
                </a:solidFill>
              </a:rPr>
              <a:t>强</a:t>
            </a:r>
            <a:endParaRPr lang="zh-CN" alt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72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R</a:t>
            </a:r>
            <a:r>
              <a:rPr lang="zh-CN" altLang="en-US" dirty="0"/>
              <a:t>语言开发环境</a:t>
            </a:r>
          </a:p>
        </p:txBody>
      </p:sp>
      <p:pic>
        <p:nvPicPr>
          <p:cNvPr id="5" name="Picture 2" descr="R">
            <a:extLst>
              <a:ext uri="{FF2B5EF4-FFF2-40B4-BE49-F238E27FC236}">
                <a16:creationId xmlns:a16="http://schemas.microsoft.com/office/drawing/2014/main" id="{C030734A-1DF0-8115-F8FF-15EFBD5FE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340" y="1063156"/>
            <a:ext cx="806824" cy="625289"/>
          </a:xfrm>
          <a:prstGeom prst="rect">
            <a:avLst/>
          </a:prstGeom>
          <a:noFill/>
          <a:effectLst>
            <a:reflection blurRad="6350" stA="50000" endA="300" endPos="555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占位符 2">
            <a:extLst>
              <a:ext uri="{FF2B5EF4-FFF2-40B4-BE49-F238E27FC236}">
                <a16:creationId xmlns:a16="http://schemas.microsoft.com/office/drawing/2014/main" id="{1E2D30B1-C675-1810-59A3-EA122C8BB040}"/>
              </a:ext>
            </a:extLst>
          </p:cNvPr>
          <p:cNvSpPr txBox="1">
            <a:spLocks/>
          </p:cNvSpPr>
          <p:nvPr/>
        </p:nvSpPr>
        <p:spPr>
          <a:xfrm>
            <a:off x="494579" y="980390"/>
            <a:ext cx="2257586" cy="497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文本编辑器</a:t>
            </a:r>
          </a:p>
        </p:txBody>
      </p:sp>
      <p:sp>
        <p:nvSpPr>
          <p:cNvPr id="4" name="文本占位符 2">
            <a:extLst>
              <a:ext uri="{FF2B5EF4-FFF2-40B4-BE49-F238E27FC236}">
                <a16:creationId xmlns:a16="http://schemas.microsoft.com/office/drawing/2014/main" id="{177573E8-770E-FD9A-0E02-EC819C086C51}"/>
              </a:ext>
            </a:extLst>
          </p:cNvPr>
          <p:cNvSpPr txBox="1">
            <a:spLocks/>
          </p:cNvSpPr>
          <p:nvPr/>
        </p:nvSpPr>
        <p:spPr>
          <a:xfrm>
            <a:off x="780690" y="1603208"/>
            <a:ext cx="1971475" cy="497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u"/>
            </a:pPr>
            <a:r>
              <a:rPr lang="zh-CN" altLang="en-US" sz="2400" b="0" dirty="0">
                <a:solidFill>
                  <a:schemeClr val="tx1"/>
                </a:solidFill>
              </a:rPr>
              <a:t>记事本</a:t>
            </a:r>
            <a:endParaRPr lang="en-US" altLang="zh-CN" sz="2400" b="0" dirty="0">
              <a:solidFill>
                <a:schemeClr val="tx1"/>
              </a:solidFill>
            </a:endParaRP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D0EFDEE6-9EC8-D567-203D-6DCAAFE448C6}"/>
              </a:ext>
            </a:extLst>
          </p:cNvPr>
          <p:cNvSpPr txBox="1">
            <a:spLocks/>
          </p:cNvSpPr>
          <p:nvPr/>
        </p:nvSpPr>
        <p:spPr>
          <a:xfrm>
            <a:off x="780690" y="4008002"/>
            <a:ext cx="7315650" cy="497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u"/>
            </a:pPr>
            <a:r>
              <a:rPr lang="en-US" altLang="zh-CN" sz="2400" b="0" dirty="0">
                <a:solidFill>
                  <a:schemeClr val="tx1"/>
                </a:solidFill>
              </a:rPr>
              <a:t>Notepad++   </a:t>
            </a:r>
            <a:r>
              <a:rPr lang="en-US" altLang="zh-CN" sz="1400" b="0" dirty="0">
                <a:solidFill>
                  <a:schemeClr val="tx1"/>
                </a:solidFill>
              </a:rPr>
              <a:t>(https://notepad-plus-plus.org/downloads/)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2B50794-5509-3A9A-2A34-21CC0F679E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9"/>
          <a:stretch/>
        </p:blipFill>
        <p:spPr>
          <a:xfrm>
            <a:off x="1317831" y="2129437"/>
            <a:ext cx="6508338" cy="182665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C737672D-E361-A758-C8AF-89A515D33F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831" y="4622843"/>
            <a:ext cx="6508338" cy="193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30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R</a:t>
            </a:r>
            <a:r>
              <a:rPr lang="zh-CN" altLang="en-US" dirty="0"/>
              <a:t>语言开发环境</a:t>
            </a:r>
          </a:p>
        </p:txBody>
      </p:sp>
      <p:pic>
        <p:nvPicPr>
          <p:cNvPr id="5" name="Picture 2" descr="R">
            <a:extLst>
              <a:ext uri="{FF2B5EF4-FFF2-40B4-BE49-F238E27FC236}">
                <a16:creationId xmlns:a16="http://schemas.microsoft.com/office/drawing/2014/main" id="{C030734A-1DF0-8115-F8FF-15EFBD5FE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340" y="1063156"/>
            <a:ext cx="806824" cy="625289"/>
          </a:xfrm>
          <a:prstGeom prst="rect">
            <a:avLst/>
          </a:prstGeom>
          <a:noFill/>
          <a:effectLst>
            <a:reflection blurRad="6350" stA="50000" endA="300" endPos="555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占位符 2">
            <a:extLst>
              <a:ext uri="{FF2B5EF4-FFF2-40B4-BE49-F238E27FC236}">
                <a16:creationId xmlns:a16="http://schemas.microsoft.com/office/drawing/2014/main" id="{1E2D30B1-C675-1810-59A3-EA122C8BB040}"/>
              </a:ext>
            </a:extLst>
          </p:cNvPr>
          <p:cNvSpPr txBox="1">
            <a:spLocks/>
          </p:cNvSpPr>
          <p:nvPr/>
        </p:nvSpPr>
        <p:spPr>
          <a:xfrm>
            <a:off x="362499" y="1134097"/>
            <a:ext cx="2257586" cy="497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400" dirty="0">
                <a:ln>
                  <a:solidFill>
                    <a:schemeClr val="accent3">
                      <a:lumMod val="40000"/>
                      <a:lumOff val="60000"/>
                    </a:schemeClr>
                  </a:solidFill>
                </a:ln>
                <a:solidFill>
                  <a:schemeClr val="tx1"/>
                </a:solidFill>
              </a:rPr>
              <a:t>VScode</a:t>
            </a:r>
            <a:endParaRPr lang="zh-CN" altLang="en-US" sz="2400" dirty="0"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38CA48D-F510-6B90-8A5C-4C0639EB4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69" y="1877474"/>
            <a:ext cx="7750296" cy="428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81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RStudio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B0900AC-E8E0-CD82-56D4-CBDB8A1B3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29" y="1301533"/>
            <a:ext cx="8650942" cy="460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048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RStudio</a:t>
            </a:r>
            <a:r>
              <a:rPr lang="zh-CN" altLang="en-US" dirty="0"/>
              <a:t>基本设置</a:t>
            </a:r>
          </a:p>
        </p:txBody>
      </p:sp>
      <p:sp>
        <p:nvSpPr>
          <p:cNvPr id="4" name="文本占位符 2">
            <a:extLst>
              <a:ext uri="{FF2B5EF4-FFF2-40B4-BE49-F238E27FC236}">
                <a16:creationId xmlns:a16="http://schemas.microsoft.com/office/drawing/2014/main" id="{C8B6CFD1-5F21-6486-C673-A178B57B8E1D}"/>
              </a:ext>
            </a:extLst>
          </p:cNvPr>
          <p:cNvSpPr txBox="1">
            <a:spLocks/>
          </p:cNvSpPr>
          <p:nvPr/>
        </p:nvSpPr>
        <p:spPr>
          <a:xfrm>
            <a:off x="808343" y="1375800"/>
            <a:ext cx="7068593" cy="4574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3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General</a:t>
            </a:r>
            <a:r>
              <a:rPr lang="zh-CN" altLang="en-US" sz="2800" b="0" dirty="0">
                <a:solidFill>
                  <a:schemeClr val="tx1"/>
                </a:solidFill>
              </a:rPr>
              <a:t>（常规设置）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Code</a:t>
            </a:r>
            <a:r>
              <a:rPr lang="zh-CN" altLang="en-US" sz="2800" b="0" dirty="0">
                <a:solidFill>
                  <a:schemeClr val="tx1"/>
                </a:solidFill>
              </a:rPr>
              <a:t>（代码风格）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Console</a:t>
            </a:r>
            <a:r>
              <a:rPr lang="zh-CN" altLang="en-US" sz="2800" b="0" dirty="0">
                <a:solidFill>
                  <a:schemeClr val="tx1"/>
                </a:solidFill>
              </a:rPr>
              <a:t>（控制台）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Appearance</a:t>
            </a:r>
            <a:r>
              <a:rPr lang="zh-CN" altLang="en-US" sz="2800" b="0" dirty="0">
                <a:solidFill>
                  <a:schemeClr val="tx1"/>
                </a:solidFill>
              </a:rPr>
              <a:t>（外观）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Pane Layout</a:t>
            </a:r>
            <a:r>
              <a:rPr lang="zh-CN" altLang="en-US" sz="2800" b="0" dirty="0">
                <a:solidFill>
                  <a:schemeClr val="tx1"/>
                </a:solidFill>
              </a:rPr>
              <a:t>（面板布局）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Packages</a:t>
            </a:r>
            <a:r>
              <a:rPr lang="zh-CN" altLang="en-US" sz="2800" b="0" dirty="0">
                <a:solidFill>
                  <a:schemeClr val="tx1"/>
                </a:solidFill>
              </a:rPr>
              <a:t>（包）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Spelling</a:t>
            </a:r>
            <a:r>
              <a:rPr lang="zh-CN" altLang="en-US" sz="2800" b="0" dirty="0">
                <a:solidFill>
                  <a:schemeClr val="tx1"/>
                </a:solidFill>
              </a:rPr>
              <a:t>（拼写）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C585A30-2D4E-0648-553E-8FC112152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7330" y="1107971"/>
            <a:ext cx="2285094" cy="799783"/>
          </a:xfrm>
          <a:prstGeom prst="rect">
            <a:avLst/>
          </a:prstGeom>
          <a:effectLst>
            <a:outerShdw blurRad="76200" dist="76200" dir="3600000" algn="tl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1049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命令运行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9B1A02F3-ED86-1AB7-F433-4ED932E50A4D}"/>
              </a:ext>
            </a:extLst>
          </p:cNvPr>
          <p:cNvSpPr txBox="1">
            <a:spLocks/>
          </p:cNvSpPr>
          <p:nvPr/>
        </p:nvSpPr>
        <p:spPr>
          <a:xfrm>
            <a:off x="106364" y="1458362"/>
            <a:ext cx="2499207" cy="416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3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 err="1">
                <a:solidFill>
                  <a:schemeClr val="tx1"/>
                </a:solidFill>
              </a:rPr>
              <a:t>Ctrl+Enter</a:t>
            </a:r>
            <a:r>
              <a:rPr lang="zh-CN" altLang="en-US" sz="2800" b="0" dirty="0">
                <a:solidFill>
                  <a:schemeClr val="tx1"/>
                </a:solidFill>
              </a:rPr>
              <a:t>执行光标所在行</a:t>
            </a:r>
            <a:r>
              <a:rPr lang="en-US" altLang="zh-CN" sz="2800" b="0" dirty="0">
                <a:solidFill>
                  <a:schemeClr val="tx1"/>
                </a:solidFill>
              </a:rPr>
              <a:t>/</a:t>
            </a:r>
            <a:r>
              <a:rPr lang="zh-CN" altLang="en-US" sz="2800" b="0" dirty="0">
                <a:solidFill>
                  <a:schemeClr val="tx1"/>
                </a:solidFill>
              </a:rPr>
              <a:t>代码块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>
              <a:lnSpc>
                <a:spcPct val="130000"/>
              </a:lnSpc>
              <a:buClr>
                <a:srgbClr val="DA7A34"/>
              </a:buClr>
            </a:pP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zh-CN" altLang="en-US" sz="2800" b="0" dirty="0">
                <a:solidFill>
                  <a:schemeClr val="tx1"/>
                </a:solidFill>
              </a:rPr>
              <a:t>控制台键入代码行执行</a:t>
            </a:r>
          </a:p>
        </p:txBody>
      </p:sp>
      <p:pic>
        <p:nvPicPr>
          <p:cNvPr id="10" name="图片 9" descr="图形用户界面, 文本, 应用程序, 聊天或短信&#10;&#10;描述已自动生成">
            <a:extLst>
              <a:ext uri="{FF2B5EF4-FFF2-40B4-BE49-F238E27FC236}">
                <a16:creationId xmlns:a16="http://schemas.microsoft.com/office/drawing/2014/main" id="{8E1061A5-AE80-F366-3BF0-34DE7B0C6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560" y="1375762"/>
            <a:ext cx="5901952" cy="478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66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9B7ACA0-0AD9-42BD-BC95-AC600FB419A7}"/>
              </a:ext>
            </a:extLst>
          </p:cNvPr>
          <p:cNvSpPr/>
          <p:nvPr/>
        </p:nvSpPr>
        <p:spPr>
          <a:xfrm>
            <a:off x="8238565" y="6355976"/>
            <a:ext cx="430306" cy="4123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F48FDF-14CE-7AF8-D978-6DBE4106AD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快捷键</a:t>
            </a:r>
            <a:r>
              <a:rPr lang="en-US" altLang="zh-CN" dirty="0"/>
              <a:t>(Windows)</a:t>
            </a:r>
            <a:endParaRPr lang="zh-CN" altLang="en-US" dirty="0"/>
          </a:p>
        </p:txBody>
      </p:sp>
      <p:sp>
        <p:nvSpPr>
          <p:cNvPr id="4" name="文本占位符 2">
            <a:extLst>
              <a:ext uri="{FF2B5EF4-FFF2-40B4-BE49-F238E27FC236}">
                <a16:creationId xmlns:a16="http://schemas.microsoft.com/office/drawing/2014/main" id="{34321FD8-27B7-2CFA-8B42-7E5DF97A50D3}"/>
              </a:ext>
            </a:extLst>
          </p:cNvPr>
          <p:cNvSpPr txBox="1">
            <a:spLocks/>
          </p:cNvSpPr>
          <p:nvPr/>
        </p:nvSpPr>
        <p:spPr>
          <a:xfrm>
            <a:off x="419325" y="1110238"/>
            <a:ext cx="8590204" cy="5156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0" lang="zh-CN" altLang="en-US" sz="3200" b="1" i="0" u="none" strike="noStrike" kern="1200" cap="none" spc="0" normalizeH="0" baseline="0" dirty="0" smtClean="0">
                <a:ln>
                  <a:noFill/>
                </a:ln>
                <a:solidFill>
                  <a:srgbClr val="DA7A34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Ctrl + Enter</a:t>
            </a:r>
            <a:r>
              <a:rPr lang="zh-CN" altLang="en-US" sz="2800" b="0" dirty="0">
                <a:solidFill>
                  <a:schemeClr val="tx1"/>
                </a:solidFill>
              </a:rPr>
              <a:t>：</a:t>
            </a:r>
            <a:r>
              <a:rPr lang="zh-CN" altLang="en-US" sz="2800" b="0" dirty="0">
                <a:solidFill>
                  <a:srgbClr val="FF0000"/>
                </a:solidFill>
              </a:rPr>
              <a:t>执行</a:t>
            </a:r>
            <a:r>
              <a:rPr lang="zh-CN" altLang="en-US" sz="2800" b="0" dirty="0">
                <a:solidFill>
                  <a:schemeClr val="tx1"/>
                </a:solidFill>
              </a:rPr>
              <a:t>光标所在代码行</a:t>
            </a:r>
            <a:r>
              <a:rPr lang="en-US" altLang="zh-CN" sz="2800" b="0" dirty="0">
                <a:solidFill>
                  <a:schemeClr val="tx1"/>
                </a:solidFill>
              </a:rPr>
              <a:t>(</a:t>
            </a:r>
            <a:r>
              <a:rPr lang="zh-CN" altLang="en-US" sz="2800" b="0" dirty="0">
                <a:solidFill>
                  <a:schemeClr val="tx1"/>
                </a:solidFill>
              </a:rPr>
              <a:t>块</a:t>
            </a:r>
            <a:r>
              <a:rPr lang="en-US" altLang="zh-CN" sz="2800" b="0" dirty="0">
                <a:solidFill>
                  <a:schemeClr val="tx1"/>
                </a:solidFill>
              </a:rPr>
              <a:t>)</a:t>
            </a:r>
          </a:p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Ctrl + Shift + C</a:t>
            </a:r>
            <a:r>
              <a:rPr lang="zh-CN" altLang="en-US" sz="2800" b="0" dirty="0">
                <a:solidFill>
                  <a:schemeClr val="tx1"/>
                </a:solidFill>
              </a:rPr>
              <a:t>：添加和取消代码</a:t>
            </a:r>
            <a:r>
              <a:rPr lang="zh-CN" altLang="en-US" sz="2800" b="0" dirty="0">
                <a:solidFill>
                  <a:srgbClr val="FF0000"/>
                </a:solidFill>
              </a:rPr>
              <a:t>注释</a:t>
            </a:r>
            <a:r>
              <a:rPr lang="zh-CN" altLang="en-US" sz="2800" b="0" dirty="0">
                <a:solidFill>
                  <a:schemeClr val="tx1"/>
                </a:solidFill>
              </a:rPr>
              <a:t>（</a:t>
            </a:r>
            <a:r>
              <a:rPr lang="en-US" altLang="zh-CN" sz="2800" b="0" dirty="0">
                <a:solidFill>
                  <a:schemeClr val="tx1"/>
                </a:solidFill>
              </a:rPr>
              <a:t>Ctrl+/</a:t>
            </a:r>
            <a:r>
              <a:rPr lang="zh-CN" altLang="en-US" sz="2800" b="0" dirty="0">
                <a:solidFill>
                  <a:schemeClr val="tx1"/>
                </a:solidFill>
              </a:rPr>
              <a:t>）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Ctrl + Shift + M</a:t>
            </a:r>
            <a:r>
              <a:rPr lang="zh-CN" altLang="en-US" sz="2800" b="0" dirty="0">
                <a:solidFill>
                  <a:schemeClr val="tx1"/>
                </a:solidFill>
              </a:rPr>
              <a:t>：添加</a:t>
            </a:r>
            <a:r>
              <a:rPr lang="zh-CN" altLang="en-US" sz="2800" b="0" dirty="0">
                <a:solidFill>
                  <a:srgbClr val="FF0000"/>
                </a:solidFill>
              </a:rPr>
              <a:t>管道</a:t>
            </a:r>
            <a:r>
              <a:rPr lang="zh-CN" altLang="en-US" sz="2800" b="0" dirty="0">
                <a:solidFill>
                  <a:schemeClr val="tx1"/>
                </a:solidFill>
              </a:rPr>
              <a:t>符号</a:t>
            </a:r>
            <a:r>
              <a:rPr lang="en-US" altLang="zh-CN" sz="2800" b="0" dirty="0">
                <a:solidFill>
                  <a:schemeClr val="tx1"/>
                </a:solidFill>
              </a:rPr>
              <a:t>%&gt;%</a:t>
            </a:r>
          </a:p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Alt + O / Alt + Shift + O</a:t>
            </a:r>
            <a:r>
              <a:rPr lang="zh-CN" altLang="en-US" sz="2800" b="0" dirty="0">
                <a:solidFill>
                  <a:schemeClr val="tx1"/>
                </a:solidFill>
              </a:rPr>
              <a:t>：</a:t>
            </a:r>
            <a:r>
              <a:rPr lang="zh-CN" altLang="en-US" sz="2800" b="0" dirty="0">
                <a:solidFill>
                  <a:srgbClr val="FF0000"/>
                </a:solidFill>
              </a:rPr>
              <a:t>折叠</a:t>
            </a:r>
            <a:r>
              <a:rPr lang="en-US" altLang="zh-CN" sz="2800" b="0" dirty="0">
                <a:solidFill>
                  <a:schemeClr val="tx1"/>
                </a:solidFill>
              </a:rPr>
              <a:t>/</a:t>
            </a:r>
            <a:r>
              <a:rPr lang="zh-CN" altLang="en-US" sz="2800" b="0" dirty="0">
                <a:solidFill>
                  <a:srgbClr val="FF0000"/>
                </a:solidFill>
              </a:rPr>
              <a:t>展开</a:t>
            </a:r>
            <a:r>
              <a:rPr lang="zh-CN" altLang="en-US" sz="2800" b="0" dirty="0">
                <a:solidFill>
                  <a:schemeClr val="tx1"/>
                </a:solidFill>
              </a:rPr>
              <a:t>所有代码块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Alt + Shift+</a:t>
            </a:r>
            <a:r>
              <a:rPr lang="zh-CN" altLang="en-US" sz="2800" b="0" dirty="0">
                <a:solidFill>
                  <a:schemeClr val="tx1"/>
                </a:solidFill>
              </a:rPr>
              <a:t>鼠标左键：</a:t>
            </a:r>
            <a:r>
              <a:rPr lang="zh-CN" altLang="en-US" sz="2800" b="0" dirty="0">
                <a:solidFill>
                  <a:srgbClr val="FF0000"/>
                </a:solidFill>
              </a:rPr>
              <a:t>列模式</a:t>
            </a:r>
            <a:r>
              <a:rPr lang="zh-CN" altLang="en-US" sz="2800" b="0" dirty="0">
                <a:solidFill>
                  <a:schemeClr val="tx1"/>
                </a:solidFill>
              </a:rPr>
              <a:t>操作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Alt + Shift + K</a:t>
            </a:r>
            <a:r>
              <a:rPr lang="zh-CN" altLang="en-US" sz="2800" b="0" dirty="0">
                <a:solidFill>
                  <a:schemeClr val="tx1"/>
                </a:solidFill>
              </a:rPr>
              <a:t>：</a:t>
            </a:r>
            <a:r>
              <a:rPr lang="zh-CN" altLang="en-US" sz="2800" b="0" dirty="0">
                <a:solidFill>
                  <a:srgbClr val="FF0000"/>
                </a:solidFill>
              </a:rPr>
              <a:t>快捷键</a:t>
            </a:r>
            <a:r>
              <a:rPr lang="zh-CN" altLang="en-US" sz="2800" b="0" dirty="0">
                <a:solidFill>
                  <a:schemeClr val="tx1"/>
                </a:solidFill>
              </a:rPr>
              <a:t>清单</a:t>
            </a:r>
            <a:endParaRPr lang="en-US" altLang="zh-CN" sz="2800" b="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rgbClr val="DA7A34"/>
              </a:buClr>
              <a:buFont typeface="Wingdings" panose="05000000000000000000" pitchFamily="2" charset="2"/>
              <a:buChar char="Ø"/>
            </a:pPr>
            <a:r>
              <a:rPr lang="en-US" altLang="zh-CN" sz="2800" b="0" dirty="0">
                <a:solidFill>
                  <a:schemeClr val="tx1"/>
                </a:solidFill>
              </a:rPr>
              <a:t>Ctrl + F</a:t>
            </a:r>
            <a:r>
              <a:rPr lang="zh-CN" altLang="en-US" sz="2800" b="0" dirty="0">
                <a:solidFill>
                  <a:schemeClr val="tx1"/>
                </a:solidFill>
              </a:rPr>
              <a:t>：</a:t>
            </a:r>
            <a:r>
              <a:rPr lang="zh-CN" altLang="en-US" sz="2800" b="0" dirty="0">
                <a:solidFill>
                  <a:srgbClr val="FF0000"/>
                </a:solidFill>
              </a:rPr>
              <a:t>查找</a:t>
            </a:r>
            <a:r>
              <a:rPr lang="en-US" altLang="zh-CN" sz="2800" b="0" dirty="0">
                <a:solidFill>
                  <a:schemeClr val="tx1"/>
                </a:solidFill>
              </a:rPr>
              <a:t>/</a:t>
            </a:r>
            <a:r>
              <a:rPr lang="zh-CN" altLang="en-US" sz="2800" b="0" dirty="0">
                <a:solidFill>
                  <a:schemeClr val="tx1"/>
                </a:solidFill>
              </a:rPr>
              <a:t>替换</a:t>
            </a:r>
            <a:endParaRPr lang="en-US" altLang="zh-CN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010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55392</TotalTime>
  <Words>302</Words>
  <Application>Microsoft Office PowerPoint</Application>
  <PresentationFormat>全屏显示(4:3)</PresentationFormat>
  <Paragraphs>54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等线</vt:lpstr>
      <vt:lpstr>黑体</vt:lpstr>
      <vt:lpstr>微软雅黑</vt:lpstr>
      <vt:lpstr>Arial</vt:lpstr>
      <vt:lpstr>Calibri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军</dc:creator>
  <cp:lastModifiedBy>li weining</cp:lastModifiedBy>
  <cp:revision>1251</cp:revision>
  <dcterms:created xsi:type="dcterms:W3CDTF">2020-08-02T14:06:00Z</dcterms:created>
  <dcterms:modified xsi:type="dcterms:W3CDTF">2022-10-24T23:30:38Z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